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lvl1pPr>
    <a:lvl2pPr marL="0" marR="0" indent="457189"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lvl2pPr>
    <a:lvl3pPr marL="0" marR="0" indent="914377"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lvl3pPr>
    <a:lvl4pPr marL="0" marR="0" indent="1371565"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lvl4pPr>
    <a:lvl5pPr marL="0" marR="0" indent="1828754"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lvl5pPr>
    <a:lvl6pPr marL="0" marR="0" indent="2285943"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lvl6pPr>
    <a:lvl7pPr marL="0" marR="0" indent="2743131"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lvl7pPr>
    <a:lvl8pPr marL="0" marR="0" indent="3200319"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lvl8pPr>
    <a:lvl9pPr marL="0" marR="0" indent="3657508"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ingFang SC Regular"/>
          <a:ea typeface="PingFang SC Regular"/>
          <a:cs typeface="PingFang SC Regular"/>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E1F2"/>
          </a:solidFill>
        </a:fill>
      </a:tcStyle>
    </a:wholeTbl>
    <a:band2H>
      <a:tcTxStyle b="def" i="def"/>
      <a:tcStyle>
        <a:tcBdr/>
        <a:fill>
          <a:solidFill>
            <a:srgbClr val="E7F1F9"/>
          </a:solidFill>
        </a:fill>
      </a:tcStyle>
    </a:band2H>
    <a:firstCol>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PingFang SC Regular"/>
          <a:ea typeface="PingFang SC Regular"/>
          <a:cs typeface="PingFang SC Regular"/>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DCF"/>
          </a:solidFill>
        </a:fill>
      </a:tcStyle>
    </a:wholeTbl>
    <a:band2H>
      <a:tcTxStyle b="def" i="def"/>
      <a:tcStyle>
        <a:tcBdr/>
        <a:fill>
          <a:solidFill>
            <a:srgbClr val="F0F6E8"/>
          </a:solidFill>
        </a:fill>
      </a:tcStyle>
    </a:band2H>
    <a:firstCol>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Col>
    <a:la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lastRow>
    <a:fir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Row>
  </a:tblStyle>
  <a:tblStyle styleId="{EEE7283C-3CF3-47DC-8721-378D4A62B228}" styleName="">
    <a:tblBg/>
    <a:wholeTbl>
      <a:tcTxStyle b="off" i="off">
        <a:font>
          <a:latin typeface="PingFang SC Regular"/>
          <a:ea typeface="PingFang SC Regular"/>
          <a:cs typeface="PingFang SC Regular"/>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E8E6"/>
          </a:solidFill>
        </a:fill>
      </a:tcStyle>
    </a:wholeTbl>
    <a:band2H>
      <a:tcTxStyle b="def" i="def"/>
      <a:tcStyle>
        <a:tcBdr/>
        <a:fill>
          <a:solidFill>
            <a:srgbClr val="E8F4F3"/>
          </a:solidFill>
        </a:fill>
      </a:tcStyle>
    </a:band2H>
    <a:firstCol>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PingFang SC Regular"/>
          <a:ea typeface="PingFang SC Regular"/>
          <a:cs typeface="PingFang SC Regular"/>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b="def" i="def"/>
      <a:tcStyle>
        <a:tcBdr/>
        <a:fill>
          <a:solidFill>
            <a:srgbClr val="E8E8E8"/>
          </a:solidFill>
        </a:fill>
      </a:tcStyle>
    </a:band2H>
    <a:firstCol>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PingFang SC Regular"/>
          <a:ea typeface="PingFang SC Regular"/>
          <a:cs typeface="PingFang SC Regular"/>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PingFang SC Semibold"/>
          <a:ea typeface="PingFang SC Semibold"/>
          <a:cs typeface="PingFang SC Semi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ingFang SC Semibold"/>
          <a:ea typeface="PingFang SC Semibold"/>
          <a:cs typeface="PingFang SC Semi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PingFang SC Semibold"/>
          <a:ea typeface="PingFang SC Semibold"/>
          <a:cs typeface="PingFang SC Semi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PingFang SC Regular"/>
          <a:ea typeface="PingFang SC Regular"/>
          <a:cs typeface="PingFang SC Regular"/>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PingFang SC Semibold"/>
          <a:ea typeface="PingFang SC Semibold"/>
          <a:cs typeface="PingFang SC Semi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77" name="Shape 377"/>
          <p:cNvSpPr/>
          <p:nvPr>
            <p:ph type="sldImg"/>
          </p:nvPr>
        </p:nvSpPr>
        <p:spPr>
          <a:xfrm>
            <a:off x="1143000" y="685800"/>
            <a:ext cx="4572000" cy="3429000"/>
          </a:xfrm>
          <a:prstGeom prst="rect">
            <a:avLst/>
          </a:prstGeom>
        </p:spPr>
        <p:txBody>
          <a:bodyPr/>
          <a:lstStyle/>
          <a:p>
            <a:pPr/>
          </a:p>
        </p:txBody>
      </p:sp>
      <p:sp>
        <p:nvSpPr>
          <p:cNvPr id="378" name="Shape 3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www.officeplus.cn/Template/Home.shtml" TargetMode="External"/><Relationship Id="rId4" Type="http://schemas.openxmlformats.org/officeDocument/2006/relationships/image" Target="../media/image7.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www.officeplus.cn/Template/Home.shtml" TargetMode="External"/><Relationship Id="rId6" Type="http://schemas.openxmlformats.org/officeDocument/2006/relationships/image" Target="../media/image7.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封面页">
    <p:spTree>
      <p:nvGrpSpPr>
        <p:cNvPr id="1" name=""/>
        <p:cNvGrpSpPr/>
        <p:nvPr/>
      </p:nvGrpSpPr>
      <p:grpSpPr>
        <a:xfrm>
          <a:off x="0" y="0"/>
          <a:ext cx="0" cy="0"/>
          <a:chOff x="0" y="0"/>
          <a:chExt cx="0" cy="0"/>
        </a:xfrm>
      </p:grpSpPr>
      <p:sp>
        <p:nvSpPr>
          <p:cNvPr id="11" name="矩形 1"/>
          <p:cNvSpPr/>
          <p:nvPr/>
        </p:nvSpPr>
        <p:spPr>
          <a:xfrm>
            <a:off x="0" y="0"/>
            <a:ext cx="12192000" cy="6858000"/>
          </a:xfrm>
          <a:prstGeom prst="rect">
            <a:avLst/>
          </a:prstGeom>
          <a:gradFill>
            <a:gsLst>
              <a:gs pos="0">
                <a:srgbClr val="30918B"/>
              </a:gs>
              <a:gs pos="41000">
                <a:srgbClr val="1E83B3"/>
              </a:gs>
              <a:gs pos="72000">
                <a:srgbClr val="4355BE"/>
              </a:gs>
              <a:gs pos="100000">
                <a:srgbClr val="2C387F"/>
              </a:gs>
            </a:gsLst>
            <a:path path="circle">
              <a:fillToRect l="37721" t="-19636" r="62278" b="119636"/>
            </a:path>
          </a:gradFill>
          <a:ln w="12700">
            <a:miter lim="400000"/>
          </a:ln>
        </p:spPr>
        <p:txBody>
          <a:bodyPr lIns="45719" rIns="45719" anchor="ctr"/>
          <a:lstStyle/>
          <a:p>
            <a:pPr algn="ctr">
              <a:defRPr>
                <a:solidFill>
                  <a:srgbClr val="FFFFFF"/>
                </a:solidFill>
              </a:defRPr>
            </a:pPr>
          </a:p>
        </p:txBody>
      </p:sp>
      <p:sp>
        <p:nvSpPr>
          <p:cNvPr id="12" name="正文级别 1…"/>
          <p:cNvSpPr txBox="1"/>
          <p:nvPr>
            <p:ph type="body" sz="quarter" idx="1"/>
          </p:nvPr>
        </p:nvSpPr>
        <p:spPr>
          <a:xfrm>
            <a:off x="2915212" y="2128073"/>
            <a:ext cx="8084655" cy="1041763"/>
          </a:xfrm>
          <a:prstGeom prst="rect">
            <a:avLst/>
          </a:prstGeom>
        </p:spPr>
        <p:txBody>
          <a:bodyPr>
            <a:normAutofit fontScale="100000" lnSpcReduction="0"/>
          </a:bodyPr>
          <a:lstStyle>
            <a:lvl1pPr marL="0" indent="0">
              <a:lnSpc>
                <a:spcPct val="100000"/>
              </a:lnSpc>
              <a:buSzTx/>
              <a:buFontTx/>
              <a:buNone/>
              <a:defRPr sz="5400">
                <a:solidFill>
                  <a:srgbClr val="FFFFFF"/>
                </a:solidFill>
                <a:latin typeface="PingFang SC Semibold"/>
                <a:ea typeface="PingFang SC Semibold"/>
                <a:cs typeface="PingFang SC Semibold"/>
                <a:sym typeface="PingFang SC Semibold"/>
              </a:defRPr>
            </a:lvl1pPr>
            <a:lvl2pPr marL="971550" indent="-514350">
              <a:lnSpc>
                <a:spcPct val="100000"/>
              </a:lnSpc>
              <a:buFontTx/>
              <a:defRPr sz="5400">
                <a:solidFill>
                  <a:srgbClr val="FFFFFF"/>
                </a:solidFill>
                <a:latin typeface="PingFang SC Semibold"/>
                <a:ea typeface="PingFang SC Semibold"/>
                <a:cs typeface="PingFang SC Semibold"/>
                <a:sym typeface="PingFang SC Semibold"/>
              </a:defRPr>
            </a:lvl2pPr>
            <a:lvl3pPr marL="1531619" indent="-617219">
              <a:lnSpc>
                <a:spcPct val="100000"/>
              </a:lnSpc>
              <a:buFontTx/>
              <a:defRPr sz="5400">
                <a:solidFill>
                  <a:srgbClr val="FFFFFF"/>
                </a:solidFill>
                <a:latin typeface="PingFang SC Semibold"/>
                <a:ea typeface="PingFang SC Semibold"/>
                <a:cs typeface="PingFang SC Semibold"/>
                <a:sym typeface="PingFang SC Semibold"/>
              </a:defRPr>
            </a:lvl3pPr>
            <a:lvl4pPr marL="2057400" indent="-685800">
              <a:lnSpc>
                <a:spcPct val="100000"/>
              </a:lnSpc>
              <a:buFontTx/>
              <a:defRPr sz="5400">
                <a:solidFill>
                  <a:srgbClr val="FFFFFF"/>
                </a:solidFill>
                <a:latin typeface="PingFang SC Semibold"/>
                <a:ea typeface="PingFang SC Semibold"/>
                <a:cs typeface="PingFang SC Semibold"/>
                <a:sym typeface="PingFang SC Semibold"/>
              </a:defRPr>
            </a:lvl4pPr>
            <a:lvl5pPr marL="2514600" indent="-685800">
              <a:lnSpc>
                <a:spcPct val="100000"/>
              </a:lnSpc>
              <a:buFontTx/>
              <a:defRPr sz="5400">
                <a:solidFill>
                  <a:srgbClr val="FFFFFF"/>
                </a:solidFill>
                <a:latin typeface="PingFang SC Semibold"/>
                <a:ea typeface="PingFang SC Semibold"/>
                <a:cs typeface="PingFang SC Semibold"/>
                <a:sym typeface="PingFang SC Semibold"/>
              </a:defRPr>
            </a:lvl5pPr>
          </a:lstStyle>
          <a:p>
            <a:pPr/>
            <a:r>
              <a:t>正文级别 1</a:t>
            </a:r>
          </a:p>
          <a:p>
            <a:pPr lvl="1"/>
            <a:r>
              <a:t>正文级别 2</a:t>
            </a:r>
          </a:p>
          <a:p>
            <a:pPr lvl="2"/>
            <a:r>
              <a:t>正文级别 3</a:t>
            </a:r>
          </a:p>
          <a:p>
            <a:pPr lvl="3"/>
            <a:r>
              <a:t>正文级别 4</a:t>
            </a:r>
          </a:p>
          <a:p>
            <a:pPr lvl="4"/>
            <a:r>
              <a:t>正文级别 5</a:t>
            </a:r>
          </a:p>
        </p:txBody>
      </p:sp>
      <p:grpSp>
        <p:nvGrpSpPr>
          <p:cNvPr id="15" name="组 8"/>
          <p:cNvGrpSpPr/>
          <p:nvPr/>
        </p:nvGrpSpPr>
        <p:grpSpPr>
          <a:xfrm>
            <a:off x="-5792656" y="-6937269"/>
            <a:ext cx="11888658" cy="11817523"/>
            <a:chOff x="0" y="0"/>
            <a:chExt cx="11888656" cy="11817522"/>
          </a:xfrm>
        </p:grpSpPr>
        <p:sp>
          <p:nvSpPr>
            <p:cNvPr id="13" name="椭圆 1"/>
            <p:cNvSpPr/>
            <p:nvPr/>
          </p:nvSpPr>
          <p:spPr>
            <a:xfrm rot="16836343">
              <a:off x="893311" y="2433555"/>
              <a:ext cx="9526785" cy="7390607"/>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 name="椭圆 1"/>
            <p:cNvSpPr/>
            <p:nvPr/>
          </p:nvSpPr>
          <p:spPr>
            <a:xfrm rot="13726736">
              <a:off x="1935294" y="1518131"/>
              <a:ext cx="8018068" cy="8781259"/>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6" name="文本占位符 6"/>
          <p:cNvSpPr/>
          <p:nvPr>
            <p:ph type="body" sz="quarter" idx="21"/>
          </p:nvPr>
        </p:nvSpPr>
        <p:spPr>
          <a:xfrm>
            <a:off x="2915212" y="3169834"/>
            <a:ext cx="8084655" cy="588644"/>
          </a:xfrm>
          <a:prstGeom prst="rect">
            <a:avLst/>
          </a:prstGeom>
        </p:spPr>
        <p:txBody>
          <a:bodyPr>
            <a:normAutofit fontScale="100000" lnSpcReduction="0"/>
          </a:bodyPr>
          <a:lstStyle/>
          <a:p>
            <a:pPr marL="0" indent="0">
              <a:lnSpc>
                <a:spcPct val="100000"/>
              </a:lnSpc>
              <a:buSzTx/>
              <a:buFontTx/>
              <a:buNone/>
              <a:defRPr sz="2400">
                <a:solidFill>
                  <a:srgbClr val="FFFFFF"/>
                </a:solidFill>
                <a:latin typeface="Microsoft YaHei"/>
                <a:ea typeface="Microsoft YaHei"/>
                <a:cs typeface="Microsoft YaHei"/>
                <a:sym typeface="Microsoft YaHei"/>
              </a:defRPr>
            </a:pPr>
          </a:p>
        </p:txBody>
      </p:sp>
      <p:grpSp>
        <p:nvGrpSpPr>
          <p:cNvPr id="19" name="组 10"/>
          <p:cNvGrpSpPr/>
          <p:nvPr/>
        </p:nvGrpSpPr>
        <p:grpSpPr>
          <a:xfrm>
            <a:off x="6473194" y="3145155"/>
            <a:ext cx="11888657" cy="11817523"/>
            <a:chOff x="0" y="0"/>
            <a:chExt cx="11888656" cy="11817522"/>
          </a:xfrm>
        </p:grpSpPr>
        <p:sp>
          <p:nvSpPr>
            <p:cNvPr id="17" name="椭圆 1"/>
            <p:cNvSpPr/>
            <p:nvPr/>
          </p:nvSpPr>
          <p:spPr>
            <a:xfrm rot="16836343">
              <a:off x="893311" y="2433555"/>
              <a:ext cx="9526785" cy="7390607"/>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8" name="椭圆 1"/>
            <p:cNvSpPr/>
            <p:nvPr/>
          </p:nvSpPr>
          <p:spPr>
            <a:xfrm rot="13726736">
              <a:off x="1935294" y="1518131"/>
              <a:ext cx="8018068" cy="8781259"/>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0" name="文本占位符 6"/>
          <p:cNvSpPr/>
          <p:nvPr>
            <p:ph type="body" sz="quarter" idx="22"/>
          </p:nvPr>
        </p:nvSpPr>
        <p:spPr>
          <a:xfrm>
            <a:off x="2915212" y="4033465"/>
            <a:ext cx="8084655" cy="588644"/>
          </a:xfrm>
          <a:prstGeom prst="rect">
            <a:avLst/>
          </a:prstGeom>
        </p:spPr>
        <p:txBody>
          <a:bodyPr>
            <a:normAutofit fontScale="100000" lnSpcReduction="0"/>
          </a:bodyPr>
          <a:lstStyle/>
          <a:p>
            <a:pPr marL="285750" indent="-285750">
              <a:lnSpc>
                <a:spcPct val="100000"/>
              </a:lnSpc>
              <a:defRPr sz="1400">
                <a:solidFill>
                  <a:srgbClr val="FFFFFF"/>
                </a:solidFill>
                <a:latin typeface="Microsoft YaHei"/>
                <a:ea typeface="Microsoft YaHei"/>
                <a:cs typeface="Microsoft YaHei"/>
                <a:sym typeface="Microsoft YaHei"/>
              </a:defRPr>
            </a:pPr>
          </a:p>
        </p:txBody>
      </p:sp>
      <p:sp>
        <p:nvSpPr>
          <p:cNvPr id="2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副标题页_5">
    <p:spTree>
      <p:nvGrpSpPr>
        <p:cNvPr id="1" name=""/>
        <p:cNvGrpSpPr/>
        <p:nvPr/>
      </p:nvGrpSpPr>
      <p:grpSpPr>
        <a:xfrm>
          <a:off x="0" y="0"/>
          <a:ext cx="0" cy="0"/>
          <a:chOff x="0" y="0"/>
          <a:chExt cx="0" cy="0"/>
        </a:xfrm>
      </p:grpSpPr>
      <p:sp>
        <p:nvSpPr>
          <p:cNvPr id="164" name="矩形 1"/>
          <p:cNvSpPr/>
          <p:nvPr/>
        </p:nvSpPr>
        <p:spPr>
          <a:xfrm>
            <a:off x="0" y="0"/>
            <a:ext cx="12192000" cy="6858000"/>
          </a:xfrm>
          <a:prstGeom prst="rect">
            <a:avLst/>
          </a:prstGeom>
          <a:gradFill>
            <a:gsLst>
              <a:gs pos="0">
                <a:srgbClr val="92C437"/>
              </a:gs>
              <a:gs pos="23000">
                <a:srgbClr val="92C437"/>
              </a:gs>
              <a:gs pos="69000">
                <a:srgbClr val="7BA52F"/>
              </a:gs>
              <a:gs pos="97000">
                <a:srgbClr val="739A2C"/>
              </a:gs>
            </a:gsLst>
            <a:path path="circle">
              <a:fillToRect l="62278" t="119636" r="37721" b="-19636"/>
            </a:path>
          </a:gradFill>
          <a:ln w="12700">
            <a:miter lim="400000"/>
          </a:ln>
        </p:spPr>
        <p:txBody>
          <a:bodyPr lIns="45719" rIns="45719" anchor="ctr"/>
          <a:lstStyle/>
          <a:p>
            <a:pPr algn="ctr">
              <a:defRPr>
                <a:solidFill>
                  <a:srgbClr val="FFFFFF"/>
                </a:solidFill>
              </a:defRPr>
            </a:pPr>
          </a:p>
        </p:txBody>
      </p:sp>
      <p:grpSp>
        <p:nvGrpSpPr>
          <p:cNvPr id="167" name="组 6"/>
          <p:cNvGrpSpPr/>
          <p:nvPr/>
        </p:nvGrpSpPr>
        <p:grpSpPr>
          <a:xfrm>
            <a:off x="935826" y="-2915494"/>
            <a:ext cx="9885362" cy="9241242"/>
            <a:chOff x="0" y="0"/>
            <a:chExt cx="9885361" cy="9241241"/>
          </a:xfrm>
        </p:grpSpPr>
        <p:sp>
          <p:nvSpPr>
            <p:cNvPr id="165" name="椭圆 1"/>
            <p:cNvSpPr/>
            <p:nvPr/>
          </p:nvSpPr>
          <p:spPr>
            <a:xfrm rot="19800000">
              <a:off x="1019453" y="1536755"/>
              <a:ext cx="7799663" cy="6167730"/>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6" name="椭圆 1"/>
            <p:cNvSpPr/>
            <p:nvPr/>
          </p:nvSpPr>
          <p:spPr>
            <a:xfrm rot="17526771">
              <a:off x="1950016" y="862863"/>
              <a:ext cx="6691367" cy="7189293"/>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68" name="正文级别 1…"/>
          <p:cNvSpPr txBox="1"/>
          <p:nvPr>
            <p:ph type="body" sz="quarter" idx="1" hasCustomPrompt="1"/>
          </p:nvPr>
        </p:nvSpPr>
        <p:spPr>
          <a:xfrm>
            <a:off x="4640703" y="660100"/>
            <a:ext cx="2910593" cy="2373033"/>
          </a:xfrm>
          <a:prstGeom prst="rect">
            <a:avLst/>
          </a:prstGeom>
        </p:spPr>
        <p:txBody>
          <a:bodyPr>
            <a:normAutofit fontScale="100000" lnSpcReduction="0"/>
          </a:bodyPr>
          <a:lstStyle>
            <a:lvl1pPr marL="0" indent="0" algn="ctr">
              <a:lnSpc>
                <a:spcPct val="100000"/>
              </a:lnSpc>
              <a:buSzTx/>
              <a:buFontTx/>
              <a:buNone/>
              <a:defRPr sz="16600">
                <a:solidFill>
                  <a:srgbClr val="7BA52F"/>
                </a:solidFill>
                <a:latin typeface="PingFang SC Semibold"/>
                <a:ea typeface="PingFang SC Semibold"/>
                <a:cs typeface="PingFang SC Semibold"/>
                <a:sym typeface="PingFang SC Semibold"/>
              </a:defRPr>
            </a:lvl1pPr>
            <a:lvl2pPr marL="2038350" indent="-1581150" algn="ctr">
              <a:lnSpc>
                <a:spcPct val="100000"/>
              </a:lnSpc>
              <a:buFontTx/>
              <a:defRPr sz="16600">
                <a:solidFill>
                  <a:srgbClr val="7BA52F"/>
                </a:solidFill>
                <a:latin typeface="PingFang SC Semibold"/>
                <a:ea typeface="PingFang SC Semibold"/>
                <a:cs typeface="PingFang SC Semibold"/>
                <a:sym typeface="PingFang SC Semibold"/>
              </a:defRPr>
            </a:lvl2pPr>
            <a:lvl3pPr marL="2811779" indent="-1897379" algn="ctr">
              <a:lnSpc>
                <a:spcPct val="100000"/>
              </a:lnSpc>
              <a:buFontTx/>
              <a:defRPr sz="16600">
                <a:solidFill>
                  <a:srgbClr val="7BA52F"/>
                </a:solidFill>
                <a:latin typeface="PingFang SC Semibold"/>
                <a:ea typeface="PingFang SC Semibold"/>
                <a:cs typeface="PingFang SC Semibold"/>
                <a:sym typeface="PingFang SC Semibold"/>
              </a:defRPr>
            </a:lvl3pPr>
            <a:lvl4pPr marL="3479800" indent="-2108200" algn="ctr">
              <a:lnSpc>
                <a:spcPct val="100000"/>
              </a:lnSpc>
              <a:buFontTx/>
              <a:defRPr sz="16600">
                <a:solidFill>
                  <a:srgbClr val="7BA52F"/>
                </a:solidFill>
                <a:latin typeface="PingFang SC Semibold"/>
                <a:ea typeface="PingFang SC Semibold"/>
                <a:cs typeface="PingFang SC Semibold"/>
                <a:sym typeface="PingFang SC Semibold"/>
              </a:defRPr>
            </a:lvl4pPr>
            <a:lvl5pPr marL="3937000" indent="-2108200" algn="ctr">
              <a:lnSpc>
                <a:spcPct val="100000"/>
              </a:lnSpc>
              <a:buFontTx/>
              <a:defRPr sz="16600">
                <a:solidFill>
                  <a:srgbClr val="7BA52F"/>
                </a:solidFill>
                <a:latin typeface="PingFang SC Semibold"/>
                <a:ea typeface="PingFang SC Semibold"/>
                <a:cs typeface="PingFang SC Semibold"/>
                <a:sym typeface="PingFang SC Semibold"/>
              </a:defRPr>
            </a:lvl5pPr>
          </a:lstStyle>
          <a:p>
            <a:pPr/>
            <a:r>
              <a:t>00</a:t>
            </a:r>
          </a:p>
          <a:p>
            <a:pPr lvl="1"/>
            <a:r>
              <a:t/>
            </a:r>
          </a:p>
          <a:p>
            <a:pPr lvl="2"/>
            <a:r>
              <a:t/>
            </a:r>
          </a:p>
          <a:p>
            <a:pPr lvl="3"/>
            <a:r>
              <a:t/>
            </a:r>
          </a:p>
          <a:p>
            <a:pPr lvl="4"/>
            <a:r>
              <a:t/>
            </a:r>
          </a:p>
        </p:txBody>
      </p:sp>
      <p:sp>
        <p:nvSpPr>
          <p:cNvPr id="169" name="文本占位符 6"/>
          <p:cNvSpPr/>
          <p:nvPr>
            <p:ph type="body" sz="quarter" idx="21"/>
          </p:nvPr>
        </p:nvSpPr>
        <p:spPr>
          <a:xfrm>
            <a:off x="3724507" y="3033133"/>
            <a:ext cx="4742987" cy="825191"/>
          </a:xfrm>
          <a:prstGeom prst="rect">
            <a:avLst/>
          </a:prstGeom>
        </p:spPr>
        <p:txBody>
          <a:bodyPr>
            <a:normAutofit fontScale="100000" lnSpcReduction="0"/>
          </a:bodyPr>
          <a:lstStyle/>
          <a:p>
            <a:pPr marL="0" indent="0" algn="ctr">
              <a:lnSpc>
                <a:spcPct val="100000"/>
              </a:lnSpc>
              <a:buSzTx/>
              <a:buFontTx/>
              <a:buNone/>
              <a:defRPr sz="4000">
                <a:solidFill>
                  <a:srgbClr val="7BA52F"/>
                </a:solidFill>
                <a:latin typeface="Microsoft YaHei"/>
                <a:ea typeface="Microsoft YaHei"/>
                <a:cs typeface="Microsoft YaHei"/>
                <a:sym typeface="Microsoft YaHei"/>
              </a:defRPr>
            </a:pPr>
          </a:p>
        </p:txBody>
      </p:sp>
      <p:sp>
        <p:nvSpPr>
          <p:cNvPr id="17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1">
    <p:spTree>
      <p:nvGrpSpPr>
        <p:cNvPr id="1" name=""/>
        <p:cNvGrpSpPr/>
        <p:nvPr/>
      </p:nvGrpSpPr>
      <p:grpSpPr>
        <a:xfrm>
          <a:off x="0" y="0"/>
          <a:ext cx="0" cy="0"/>
          <a:chOff x="0" y="0"/>
          <a:chExt cx="0" cy="0"/>
        </a:xfrm>
      </p:grpSpPr>
      <p:sp>
        <p:nvSpPr>
          <p:cNvPr id="177" name="矩形 1"/>
          <p:cNvSpPr/>
          <p:nvPr/>
        </p:nvSpPr>
        <p:spPr>
          <a:xfrm>
            <a:off x="0" y="0"/>
            <a:ext cx="12192000" cy="6858000"/>
          </a:xfrm>
          <a:prstGeom prst="rect">
            <a:avLst/>
          </a:prstGeom>
          <a:gradFill>
            <a:gsLst>
              <a:gs pos="0">
                <a:srgbClr val="239CD5"/>
              </a:gs>
              <a:gs pos="23000">
                <a:srgbClr val="239CD5"/>
              </a:gs>
              <a:gs pos="69000">
                <a:srgbClr val="1E83B3"/>
              </a:gs>
              <a:gs pos="97000">
                <a:srgbClr val="1C7BA7"/>
              </a:gs>
            </a:gsLst>
            <a:lin ang="13500000"/>
          </a:gradFill>
          <a:ln w="12700">
            <a:miter lim="400000"/>
          </a:ln>
        </p:spPr>
        <p:txBody>
          <a:bodyPr lIns="45719" rIns="45719" anchor="ctr"/>
          <a:lstStyle/>
          <a:p>
            <a:pPr algn="ctr">
              <a:defRPr>
                <a:solidFill>
                  <a:srgbClr val="FFFFFF"/>
                </a:solidFill>
              </a:defRPr>
            </a:pPr>
          </a:p>
        </p:txBody>
      </p:sp>
      <p:grpSp>
        <p:nvGrpSpPr>
          <p:cNvPr id="180" name="组 5"/>
          <p:cNvGrpSpPr/>
          <p:nvPr/>
        </p:nvGrpSpPr>
        <p:grpSpPr>
          <a:xfrm>
            <a:off x="-1527804" y="-3027961"/>
            <a:ext cx="19131974" cy="19131975"/>
            <a:chOff x="0" y="0"/>
            <a:chExt cx="19131973" cy="19131973"/>
          </a:xfrm>
        </p:grpSpPr>
        <p:sp>
          <p:nvSpPr>
            <p:cNvPr id="178" name="椭圆 1"/>
            <p:cNvSpPr/>
            <p:nvPr/>
          </p:nvSpPr>
          <p:spPr>
            <a:xfrm flipH="1" rot="18900000">
              <a:off x="3081059" y="2522566"/>
              <a:ext cx="12969856" cy="14086842"/>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9" name="椭圆 1"/>
            <p:cNvSpPr/>
            <p:nvPr/>
          </p:nvSpPr>
          <p:spPr>
            <a:xfrm flipH="1" rot="21173229">
              <a:off x="2039284" y="3415313"/>
              <a:ext cx="15178846" cy="10732512"/>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81" name="正文级别 1…"/>
          <p:cNvSpPr txBox="1"/>
          <p:nvPr>
            <p:ph type="body" sz="quarter" idx="1" hasCustomPrompt="1"/>
          </p:nvPr>
        </p:nvSpPr>
        <p:spPr>
          <a:xfrm>
            <a:off x="322289" y="258233"/>
            <a:ext cx="5302783" cy="721396"/>
          </a:xfrm>
          <a:prstGeom prst="rect">
            <a:avLst/>
          </a:prstGeom>
        </p:spPr>
        <p:txBody>
          <a:bodyPr anchor="ctr">
            <a:normAutofit fontScale="100000" lnSpcReduction="0"/>
          </a:bodyPr>
          <a:lstStyle>
            <a:lvl1pPr marL="0" indent="0">
              <a:buSzTx/>
              <a:buFontTx/>
              <a:buNone/>
              <a:defRPr sz="2400">
                <a:solidFill>
                  <a:srgbClr val="FFFFFF"/>
                </a:solidFill>
                <a:latin typeface="PingFang SC Semibold"/>
                <a:ea typeface="PingFang SC Semibold"/>
                <a:cs typeface="PingFang SC Semibold"/>
                <a:sym typeface="PingFang SC Semibold"/>
              </a:defRPr>
            </a:lvl1pPr>
            <a:lvl2pPr marL="685800" indent="-228600">
              <a:buFontTx/>
              <a:defRPr sz="2400">
                <a:solidFill>
                  <a:srgbClr val="FFFFFF"/>
                </a:solidFill>
                <a:latin typeface="PingFang SC Semibold"/>
                <a:ea typeface="PingFang SC Semibold"/>
                <a:cs typeface="PingFang SC Semibold"/>
                <a:sym typeface="PingFang SC Semibold"/>
              </a:defRPr>
            </a:lvl2pPr>
            <a:lvl3pPr marL="1188719" indent="-274319">
              <a:buFontTx/>
              <a:defRPr sz="2400">
                <a:solidFill>
                  <a:srgbClr val="FFFFFF"/>
                </a:solidFill>
                <a:latin typeface="PingFang SC Semibold"/>
                <a:ea typeface="PingFang SC Semibold"/>
                <a:cs typeface="PingFang SC Semibold"/>
                <a:sym typeface="PingFang SC Semibold"/>
              </a:defRPr>
            </a:lvl3pPr>
            <a:lvl4pPr marL="1676400" indent="-304800">
              <a:buFontTx/>
              <a:defRPr sz="2400">
                <a:solidFill>
                  <a:srgbClr val="FFFFFF"/>
                </a:solidFill>
                <a:latin typeface="PingFang SC Semibold"/>
                <a:ea typeface="PingFang SC Semibold"/>
                <a:cs typeface="PingFang SC Semibold"/>
                <a:sym typeface="PingFang SC Semibold"/>
              </a:defRPr>
            </a:lvl4pPr>
            <a:lvl5pPr marL="2133600" indent="-304800">
              <a:buFontTx/>
              <a:defRPr sz="2400">
                <a:solidFill>
                  <a:srgbClr val="FFFFFF"/>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18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2">
    <p:spTree>
      <p:nvGrpSpPr>
        <p:cNvPr id="1" name=""/>
        <p:cNvGrpSpPr/>
        <p:nvPr/>
      </p:nvGrpSpPr>
      <p:grpSpPr>
        <a:xfrm>
          <a:off x="0" y="0"/>
          <a:ext cx="0" cy="0"/>
          <a:chOff x="0" y="0"/>
          <a:chExt cx="0" cy="0"/>
        </a:xfrm>
      </p:grpSpPr>
      <p:sp>
        <p:nvSpPr>
          <p:cNvPr id="189" name="矩形 1"/>
          <p:cNvSpPr/>
          <p:nvPr/>
        </p:nvSpPr>
        <p:spPr>
          <a:xfrm>
            <a:off x="0" y="0"/>
            <a:ext cx="12192000" cy="6858000"/>
          </a:xfrm>
          <a:prstGeom prst="rect">
            <a:avLst/>
          </a:prstGeom>
          <a:gradFill>
            <a:gsLst>
              <a:gs pos="0">
                <a:srgbClr val="39ACA5"/>
              </a:gs>
              <a:gs pos="23000">
                <a:srgbClr val="39ACA5"/>
              </a:gs>
              <a:gs pos="69000">
                <a:srgbClr val="30918B"/>
              </a:gs>
              <a:gs pos="97000">
                <a:srgbClr val="2D8781"/>
              </a:gs>
            </a:gsLst>
            <a:lin ang="13500000"/>
          </a:gradFill>
          <a:ln w="12700">
            <a:miter lim="400000"/>
          </a:ln>
        </p:spPr>
        <p:txBody>
          <a:bodyPr lIns="45719" rIns="45719" anchor="ctr"/>
          <a:lstStyle/>
          <a:p>
            <a:pPr algn="ctr">
              <a:defRPr>
                <a:solidFill>
                  <a:srgbClr val="FFFFFF"/>
                </a:solidFill>
              </a:defRPr>
            </a:pPr>
          </a:p>
        </p:txBody>
      </p:sp>
      <p:sp>
        <p:nvSpPr>
          <p:cNvPr id="190" name="椭圆 1"/>
          <p:cNvSpPr/>
          <p:nvPr/>
        </p:nvSpPr>
        <p:spPr>
          <a:xfrm rot="19800000">
            <a:off x="5067767" y="-247746"/>
            <a:ext cx="9526785" cy="8781260"/>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a:miter lim="400000"/>
          </a:ln>
        </p:spPr>
        <p:txBody>
          <a:bodyPr lIns="45719" rIns="45719" anchor="ctr"/>
          <a:lstStyle/>
          <a:p>
            <a:pPr algn="ctr">
              <a:defRPr>
                <a:solidFill>
                  <a:srgbClr val="FFFFFF"/>
                </a:solidFill>
              </a:defRPr>
            </a:pPr>
          </a:p>
        </p:txBody>
      </p:sp>
      <p:sp>
        <p:nvSpPr>
          <p:cNvPr id="191" name="椭圆 1"/>
          <p:cNvSpPr/>
          <p:nvPr/>
        </p:nvSpPr>
        <p:spPr>
          <a:xfrm rot="17526771">
            <a:off x="5527533" y="-479973"/>
            <a:ext cx="9526785" cy="8781260"/>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a:miter lim="400000"/>
          </a:ln>
        </p:spPr>
        <p:txBody>
          <a:bodyPr lIns="45719" rIns="45719" anchor="ctr"/>
          <a:lstStyle/>
          <a:p>
            <a:pPr algn="ctr">
              <a:defRPr>
                <a:solidFill>
                  <a:srgbClr val="FFFFFF"/>
                </a:solidFill>
              </a:defRPr>
            </a:pPr>
          </a:p>
        </p:txBody>
      </p:sp>
      <p:sp>
        <p:nvSpPr>
          <p:cNvPr id="192" name="正文级别 1…"/>
          <p:cNvSpPr txBox="1"/>
          <p:nvPr>
            <p:ph type="body" sz="quarter" idx="1" hasCustomPrompt="1"/>
          </p:nvPr>
        </p:nvSpPr>
        <p:spPr>
          <a:xfrm>
            <a:off x="322289" y="258233"/>
            <a:ext cx="5302783" cy="721396"/>
          </a:xfrm>
          <a:prstGeom prst="rect">
            <a:avLst/>
          </a:prstGeom>
        </p:spPr>
        <p:txBody>
          <a:bodyPr anchor="ctr">
            <a:normAutofit fontScale="100000" lnSpcReduction="0"/>
          </a:bodyPr>
          <a:lstStyle>
            <a:lvl1pPr marL="0" indent="0">
              <a:buSzTx/>
              <a:buFontTx/>
              <a:buNone/>
              <a:defRPr sz="2400">
                <a:solidFill>
                  <a:srgbClr val="FFFFFF"/>
                </a:solidFill>
                <a:latin typeface="PingFang SC Semibold"/>
                <a:ea typeface="PingFang SC Semibold"/>
                <a:cs typeface="PingFang SC Semibold"/>
                <a:sym typeface="PingFang SC Semibold"/>
              </a:defRPr>
            </a:lvl1pPr>
            <a:lvl2pPr marL="685800" indent="-228600">
              <a:buFontTx/>
              <a:defRPr sz="2400">
                <a:solidFill>
                  <a:srgbClr val="FFFFFF"/>
                </a:solidFill>
                <a:latin typeface="PingFang SC Semibold"/>
                <a:ea typeface="PingFang SC Semibold"/>
                <a:cs typeface="PingFang SC Semibold"/>
                <a:sym typeface="PingFang SC Semibold"/>
              </a:defRPr>
            </a:lvl2pPr>
            <a:lvl3pPr marL="1188719" indent="-274319">
              <a:buFontTx/>
              <a:defRPr sz="2400">
                <a:solidFill>
                  <a:srgbClr val="FFFFFF"/>
                </a:solidFill>
                <a:latin typeface="PingFang SC Semibold"/>
                <a:ea typeface="PingFang SC Semibold"/>
                <a:cs typeface="PingFang SC Semibold"/>
                <a:sym typeface="PingFang SC Semibold"/>
              </a:defRPr>
            </a:lvl3pPr>
            <a:lvl4pPr marL="1676400" indent="-304800">
              <a:buFontTx/>
              <a:defRPr sz="2400">
                <a:solidFill>
                  <a:srgbClr val="FFFFFF"/>
                </a:solidFill>
                <a:latin typeface="PingFang SC Semibold"/>
                <a:ea typeface="PingFang SC Semibold"/>
                <a:cs typeface="PingFang SC Semibold"/>
                <a:sym typeface="PingFang SC Semibold"/>
              </a:defRPr>
            </a:lvl4pPr>
            <a:lvl5pPr marL="2133600" indent="-304800">
              <a:buFontTx/>
              <a:defRPr sz="2400">
                <a:solidFill>
                  <a:srgbClr val="FFFFFF"/>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19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3">
    <p:spTree>
      <p:nvGrpSpPr>
        <p:cNvPr id="1" name=""/>
        <p:cNvGrpSpPr/>
        <p:nvPr/>
      </p:nvGrpSpPr>
      <p:grpSpPr>
        <a:xfrm>
          <a:off x="0" y="0"/>
          <a:ext cx="0" cy="0"/>
          <a:chOff x="0" y="0"/>
          <a:chExt cx="0" cy="0"/>
        </a:xfrm>
      </p:grpSpPr>
      <p:sp>
        <p:nvSpPr>
          <p:cNvPr id="200" name="矩形 1"/>
          <p:cNvSpPr/>
          <p:nvPr/>
        </p:nvSpPr>
        <p:spPr>
          <a:xfrm>
            <a:off x="0" y="0"/>
            <a:ext cx="12192000" cy="6858000"/>
          </a:xfrm>
          <a:prstGeom prst="rect">
            <a:avLst/>
          </a:prstGeom>
          <a:gradFill>
            <a:gsLst>
              <a:gs pos="0">
                <a:srgbClr val="39ACA5"/>
              </a:gs>
              <a:gs pos="23000">
                <a:srgbClr val="39ACA5"/>
              </a:gs>
              <a:gs pos="69000">
                <a:srgbClr val="30918B"/>
              </a:gs>
              <a:gs pos="97000">
                <a:srgbClr val="2D8781"/>
              </a:gs>
            </a:gsLst>
            <a:lin ang="13500000"/>
          </a:gradFill>
          <a:ln w="12700">
            <a:miter lim="400000"/>
          </a:ln>
        </p:spPr>
        <p:txBody>
          <a:bodyPr lIns="45719" rIns="45719" anchor="ctr"/>
          <a:lstStyle/>
          <a:p>
            <a:pPr algn="ctr">
              <a:defRPr>
                <a:solidFill>
                  <a:srgbClr val="FFFFFF"/>
                </a:solidFill>
              </a:defRPr>
            </a:pPr>
          </a:p>
        </p:txBody>
      </p:sp>
      <p:grpSp>
        <p:nvGrpSpPr>
          <p:cNvPr id="203" name="组 3"/>
          <p:cNvGrpSpPr/>
          <p:nvPr/>
        </p:nvGrpSpPr>
        <p:grpSpPr>
          <a:xfrm>
            <a:off x="-1762349" y="-1293831"/>
            <a:ext cx="19602597" cy="10944638"/>
            <a:chOff x="0" y="-1"/>
            <a:chExt cx="19602596" cy="10944637"/>
          </a:xfrm>
        </p:grpSpPr>
        <p:sp>
          <p:nvSpPr>
            <p:cNvPr id="201" name="椭圆 1"/>
            <p:cNvSpPr/>
            <p:nvPr/>
          </p:nvSpPr>
          <p:spPr>
            <a:xfrm rot="1339">
              <a:off x="1766" y="984814"/>
              <a:ext cx="18689447" cy="9077096"/>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02" name="椭圆 1"/>
            <p:cNvSpPr/>
            <p:nvPr/>
          </p:nvSpPr>
          <p:spPr>
            <a:xfrm rot="21247073">
              <a:off x="497231" y="933769"/>
              <a:ext cx="18689447" cy="9077096"/>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04" name="正文级别 1…"/>
          <p:cNvSpPr txBox="1"/>
          <p:nvPr>
            <p:ph type="body" sz="quarter" idx="1" hasCustomPrompt="1"/>
          </p:nvPr>
        </p:nvSpPr>
        <p:spPr>
          <a:xfrm>
            <a:off x="6607140" y="258233"/>
            <a:ext cx="5302784" cy="721396"/>
          </a:xfrm>
          <a:prstGeom prst="rect">
            <a:avLst/>
          </a:prstGeom>
        </p:spPr>
        <p:txBody>
          <a:bodyPr anchor="ctr">
            <a:normAutofit fontScale="100000" lnSpcReduction="0"/>
          </a:bodyPr>
          <a:lstStyle>
            <a:lvl1pPr marL="0" indent="0" algn="r">
              <a:buSzTx/>
              <a:buFontTx/>
              <a:buNone/>
              <a:defRPr sz="2400">
                <a:solidFill>
                  <a:srgbClr val="30918B"/>
                </a:solidFill>
                <a:latin typeface="PingFang SC Semibold"/>
                <a:ea typeface="PingFang SC Semibold"/>
                <a:cs typeface="PingFang SC Semibold"/>
                <a:sym typeface="PingFang SC Semibold"/>
              </a:defRPr>
            </a:lvl1pPr>
            <a:lvl2pPr marL="685800" indent="-228600" algn="r">
              <a:buFontTx/>
              <a:defRPr sz="2400">
                <a:solidFill>
                  <a:srgbClr val="30918B"/>
                </a:solidFill>
                <a:latin typeface="PingFang SC Semibold"/>
                <a:ea typeface="PingFang SC Semibold"/>
                <a:cs typeface="PingFang SC Semibold"/>
                <a:sym typeface="PingFang SC Semibold"/>
              </a:defRPr>
            </a:lvl2pPr>
            <a:lvl3pPr marL="1188719" indent="-274319" algn="r">
              <a:buFontTx/>
              <a:defRPr sz="2400">
                <a:solidFill>
                  <a:srgbClr val="30918B"/>
                </a:solidFill>
                <a:latin typeface="PingFang SC Semibold"/>
                <a:ea typeface="PingFang SC Semibold"/>
                <a:cs typeface="PingFang SC Semibold"/>
                <a:sym typeface="PingFang SC Semibold"/>
              </a:defRPr>
            </a:lvl3pPr>
            <a:lvl4pPr marL="1676400" indent="-304800" algn="r">
              <a:buFontTx/>
              <a:defRPr sz="2400">
                <a:solidFill>
                  <a:srgbClr val="30918B"/>
                </a:solidFill>
                <a:latin typeface="PingFang SC Semibold"/>
                <a:ea typeface="PingFang SC Semibold"/>
                <a:cs typeface="PingFang SC Semibold"/>
                <a:sym typeface="PingFang SC Semibold"/>
              </a:defRPr>
            </a:lvl4pPr>
            <a:lvl5pPr marL="2133600" indent="-304800" algn="r">
              <a:buFontTx/>
              <a:defRPr sz="2400">
                <a:solidFill>
                  <a:srgbClr val="30918B"/>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20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4">
    <p:spTree>
      <p:nvGrpSpPr>
        <p:cNvPr id="1" name=""/>
        <p:cNvGrpSpPr/>
        <p:nvPr/>
      </p:nvGrpSpPr>
      <p:grpSpPr>
        <a:xfrm>
          <a:off x="0" y="0"/>
          <a:ext cx="0" cy="0"/>
          <a:chOff x="0" y="0"/>
          <a:chExt cx="0" cy="0"/>
        </a:xfrm>
      </p:grpSpPr>
      <p:sp>
        <p:nvSpPr>
          <p:cNvPr id="212" name="矩形 6"/>
          <p:cNvSpPr/>
          <p:nvPr/>
        </p:nvSpPr>
        <p:spPr>
          <a:xfrm>
            <a:off x="0" y="0"/>
            <a:ext cx="12192000" cy="6858000"/>
          </a:xfrm>
          <a:prstGeom prst="rect">
            <a:avLst/>
          </a:prstGeom>
          <a:gradFill>
            <a:gsLst>
              <a:gs pos="0">
                <a:srgbClr val="6776CA"/>
              </a:gs>
              <a:gs pos="23000">
                <a:srgbClr val="6776CA"/>
              </a:gs>
              <a:gs pos="69000">
                <a:srgbClr val="4355BE"/>
              </a:gs>
              <a:gs pos="97000">
                <a:srgbClr val="3E4FB2"/>
              </a:gs>
            </a:gsLst>
            <a:lin ang="13500000"/>
          </a:gradFill>
          <a:ln w="12700">
            <a:miter lim="400000"/>
          </a:ln>
        </p:spPr>
        <p:txBody>
          <a:bodyPr lIns="45719" rIns="45719" anchor="ctr"/>
          <a:lstStyle/>
          <a:p>
            <a:pPr algn="ctr">
              <a:defRPr>
                <a:solidFill>
                  <a:srgbClr val="FFFFFF"/>
                </a:solidFill>
              </a:defRPr>
            </a:pPr>
          </a:p>
        </p:txBody>
      </p:sp>
      <p:grpSp>
        <p:nvGrpSpPr>
          <p:cNvPr id="215" name="组 8"/>
          <p:cNvGrpSpPr/>
          <p:nvPr/>
        </p:nvGrpSpPr>
        <p:grpSpPr>
          <a:xfrm>
            <a:off x="-4940077" y="-4589132"/>
            <a:ext cx="19131974" cy="19131975"/>
            <a:chOff x="0" y="0"/>
            <a:chExt cx="19131973" cy="19131973"/>
          </a:xfrm>
        </p:grpSpPr>
        <p:sp>
          <p:nvSpPr>
            <p:cNvPr id="213" name="椭圆 1"/>
            <p:cNvSpPr/>
            <p:nvPr/>
          </p:nvSpPr>
          <p:spPr>
            <a:xfrm flipH="1" rot="18900000">
              <a:off x="3081059" y="2522566"/>
              <a:ext cx="12969856" cy="14086842"/>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4" name="椭圆 1"/>
            <p:cNvSpPr/>
            <p:nvPr/>
          </p:nvSpPr>
          <p:spPr>
            <a:xfrm flipH="1" rot="21173229">
              <a:off x="2039284" y="3415313"/>
              <a:ext cx="15178846" cy="10732512"/>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16" name="正文级别 1…"/>
          <p:cNvSpPr txBox="1"/>
          <p:nvPr>
            <p:ph type="body" sz="quarter" idx="1" hasCustomPrompt="1"/>
          </p:nvPr>
        </p:nvSpPr>
        <p:spPr>
          <a:xfrm>
            <a:off x="322289" y="258233"/>
            <a:ext cx="5302783" cy="721396"/>
          </a:xfrm>
          <a:prstGeom prst="rect">
            <a:avLst/>
          </a:prstGeom>
        </p:spPr>
        <p:txBody>
          <a:bodyPr anchor="ctr">
            <a:normAutofit fontScale="100000" lnSpcReduction="0"/>
          </a:bodyPr>
          <a:lstStyle>
            <a:lvl1pPr marL="0" indent="0">
              <a:buSzTx/>
              <a:buFontTx/>
              <a:buNone/>
              <a:defRPr sz="2400">
                <a:solidFill>
                  <a:srgbClr val="4355BE"/>
                </a:solidFill>
                <a:latin typeface="PingFang SC Semibold"/>
                <a:ea typeface="PingFang SC Semibold"/>
                <a:cs typeface="PingFang SC Semibold"/>
                <a:sym typeface="PingFang SC Semibold"/>
              </a:defRPr>
            </a:lvl1pPr>
            <a:lvl2pPr marL="685800" indent="-228600">
              <a:buFontTx/>
              <a:defRPr sz="2400">
                <a:solidFill>
                  <a:srgbClr val="4355BE"/>
                </a:solidFill>
                <a:latin typeface="PingFang SC Semibold"/>
                <a:ea typeface="PingFang SC Semibold"/>
                <a:cs typeface="PingFang SC Semibold"/>
                <a:sym typeface="PingFang SC Semibold"/>
              </a:defRPr>
            </a:lvl2pPr>
            <a:lvl3pPr marL="1188719" indent="-274319">
              <a:buFontTx/>
              <a:defRPr sz="2400">
                <a:solidFill>
                  <a:srgbClr val="4355BE"/>
                </a:solidFill>
                <a:latin typeface="PingFang SC Semibold"/>
                <a:ea typeface="PingFang SC Semibold"/>
                <a:cs typeface="PingFang SC Semibold"/>
                <a:sym typeface="PingFang SC Semibold"/>
              </a:defRPr>
            </a:lvl3pPr>
            <a:lvl4pPr marL="1676400" indent="-304800">
              <a:buFontTx/>
              <a:defRPr sz="2400">
                <a:solidFill>
                  <a:srgbClr val="4355BE"/>
                </a:solidFill>
                <a:latin typeface="PingFang SC Semibold"/>
                <a:ea typeface="PingFang SC Semibold"/>
                <a:cs typeface="PingFang SC Semibold"/>
                <a:sym typeface="PingFang SC Semibold"/>
              </a:defRPr>
            </a:lvl4pPr>
            <a:lvl5pPr marL="2133600" indent="-304800">
              <a:buFontTx/>
              <a:defRPr sz="2400">
                <a:solidFill>
                  <a:srgbClr val="4355BE"/>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2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5">
    <p:spTree>
      <p:nvGrpSpPr>
        <p:cNvPr id="1" name=""/>
        <p:cNvGrpSpPr/>
        <p:nvPr/>
      </p:nvGrpSpPr>
      <p:grpSpPr>
        <a:xfrm>
          <a:off x="0" y="0"/>
          <a:ext cx="0" cy="0"/>
          <a:chOff x="0" y="0"/>
          <a:chExt cx="0" cy="0"/>
        </a:xfrm>
      </p:grpSpPr>
      <p:pic>
        <p:nvPicPr>
          <p:cNvPr id="224" name="图片 1" descr="图片 1"/>
          <p:cNvPicPr>
            <a:picLocks noChangeAspect="1"/>
          </p:cNvPicPr>
          <p:nvPr/>
        </p:nvPicPr>
        <p:blipFill>
          <a:blip r:embed="rId2">
            <a:extLst/>
          </a:blip>
          <a:stretch>
            <a:fillRect/>
          </a:stretch>
        </p:blipFill>
        <p:spPr>
          <a:xfrm>
            <a:off x="0" y="0"/>
            <a:ext cx="12192000" cy="6854653"/>
          </a:xfrm>
          <a:prstGeom prst="rect">
            <a:avLst/>
          </a:prstGeom>
          <a:ln w="12700">
            <a:miter lim="400000"/>
          </a:ln>
        </p:spPr>
      </p:pic>
      <p:sp>
        <p:nvSpPr>
          <p:cNvPr id="225" name="矩形 2"/>
          <p:cNvSpPr/>
          <p:nvPr/>
        </p:nvSpPr>
        <p:spPr>
          <a:xfrm>
            <a:off x="0" y="0"/>
            <a:ext cx="12192000" cy="6858000"/>
          </a:xfrm>
          <a:prstGeom prst="rect">
            <a:avLst/>
          </a:prstGeom>
          <a:gradFill>
            <a:gsLst>
              <a:gs pos="0">
                <a:srgbClr val="30918B">
                  <a:alpha val="80000"/>
                </a:srgbClr>
              </a:gs>
              <a:gs pos="41000">
                <a:srgbClr val="1E83B3">
                  <a:alpha val="80000"/>
                </a:srgbClr>
              </a:gs>
              <a:gs pos="72000">
                <a:srgbClr val="4355BE">
                  <a:alpha val="80000"/>
                </a:srgbClr>
              </a:gs>
              <a:gs pos="100000">
                <a:srgbClr val="2C387F"/>
              </a:gs>
            </a:gsLst>
            <a:path path="circle">
              <a:fillToRect l="37721" t="-19636" r="62278" b="119636"/>
            </a:path>
          </a:gradFill>
          <a:ln w="12700">
            <a:miter lim="400000"/>
          </a:ln>
        </p:spPr>
        <p:txBody>
          <a:bodyPr lIns="45719" rIns="45719" anchor="ctr"/>
          <a:lstStyle/>
          <a:p>
            <a:pPr algn="ctr">
              <a:defRPr>
                <a:solidFill>
                  <a:srgbClr val="FFFFFF"/>
                </a:solidFill>
              </a:defRPr>
            </a:pPr>
          </a:p>
        </p:txBody>
      </p:sp>
      <p:sp>
        <p:nvSpPr>
          <p:cNvPr id="226" name="正文级别 1…"/>
          <p:cNvSpPr txBox="1"/>
          <p:nvPr>
            <p:ph type="body" sz="quarter" idx="1" hasCustomPrompt="1"/>
          </p:nvPr>
        </p:nvSpPr>
        <p:spPr>
          <a:xfrm>
            <a:off x="322289" y="258233"/>
            <a:ext cx="5302783" cy="721396"/>
          </a:xfrm>
          <a:prstGeom prst="rect">
            <a:avLst/>
          </a:prstGeom>
        </p:spPr>
        <p:txBody>
          <a:bodyPr anchor="ctr">
            <a:normAutofit fontScale="100000" lnSpcReduction="0"/>
          </a:bodyPr>
          <a:lstStyle>
            <a:lvl1pPr marL="0" indent="0">
              <a:buSzTx/>
              <a:buFontTx/>
              <a:buNone/>
              <a:defRPr sz="2400">
                <a:solidFill>
                  <a:srgbClr val="FFFFFF"/>
                </a:solidFill>
                <a:latin typeface="PingFang SC Semibold"/>
                <a:ea typeface="PingFang SC Semibold"/>
                <a:cs typeface="PingFang SC Semibold"/>
                <a:sym typeface="PingFang SC Semibold"/>
              </a:defRPr>
            </a:lvl1pPr>
            <a:lvl2pPr marL="685800" indent="-228600">
              <a:buFontTx/>
              <a:defRPr sz="2400">
                <a:solidFill>
                  <a:srgbClr val="FFFFFF"/>
                </a:solidFill>
                <a:latin typeface="PingFang SC Semibold"/>
                <a:ea typeface="PingFang SC Semibold"/>
                <a:cs typeface="PingFang SC Semibold"/>
                <a:sym typeface="PingFang SC Semibold"/>
              </a:defRPr>
            </a:lvl2pPr>
            <a:lvl3pPr marL="1188719" indent="-274319">
              <a:buFontTx/>
              <a:defRPr sz="2400">
                <a:solidFill>
                  <a:srgbClr val="FFFFFF"/>
                </a:solidFill>
                <a:latin typeface="PingFang SC Semibold"/>
                <a:ea typeface="PingFang SC Semibold"/>
                <a:cs typeface="PingFang SC Semibold"/>
                <a:sym typeface="PingFang SC Semibold"/>
              </a:defRPr>
            </a:lvl3pPr>
            <a:lvl4pPr marL="1676400" indent="-304800">
              <a:buFontTx/>
              <a:defRPr sz="2400">
                <a:solidFill>
                  <a:srgbClr val="FFFFFF"/>
                </a:solidFill>
                <a:latin typeface="PingFang SC Semibold"/>
                <a:ea typeface="PingFang SC Semibold"/>
                <a:cs typeface="PingFang SC Semibold"/>
                <a:sym typeface="PingFang SC Semibold"/>
              </a:defRPr>
            </a:lvl4pPr>
            <a:lvl5pPr marL="2133600" indent="-304800">
              <a:buFontTx/>
              <a:defRPr sz="2400">
                <a:solidFill>
                  <a:srgbClr val="FFFFFF"/>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2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6">
    <p:bg>
      <p:bgPr>
        <a:solidFill>
          <a:srgbClr val="1E83B3"/>
        </a:solidFill>
      </p:bgPr>
    </p:bg>
    <p:spTree>
      <p:nvGrpSpPr>
        <p:cNvPr id="1" name=""/>
        <p:cNvGrpSpPr/>
        <p:nvPr/>
      </p:nvGrpSpPr>
      <p:grpSpPr>
        <a:xfrm>
          <a:off x="0" y="0"/>
          <a:ext cx="0" cy="0"/>
          <a:chOff x="0" y="0"/>
          <a:chExt cx="0" cy="0"/>
        </a:xfrm>
      </p:grpSpPr>
      <p:sp>
        <p:nvSpPr>
          <p:cNvPr id="234" name="正文级别 1…"/>
          <p:cNvSpPr txBox="1"/>
          <p:nvPr>
            <p:ph type="body" sz="quarter" idx="1" hasCustomPrompt="1"/>
          </p:nvPr>
        </p:nvSpPr>
        <p:spPr>
          <a:xfrm>
            <a:off x="322289" y="258233"/>
            <a:ext cx="5302783" cy="721396"/>
          </a:xfrm>
          <a:prstGeom prst="rect">
            <a:avLst/>
          </a:prstGeom>
        </p:spPr>
        <p:txBody>
          <a:bodyPr anchor="ctr">
            <a:normAutofit fontScale="100000" lnSpcReduction="0"/>
          </a:bodyPr>
          <a:lstStyle>
            <a:lvl1pPr marL="0" indent="0">
              <a:buSzTx/>
              <a:buFontTx/>
              <a:buNone/>
              <a:defRPr sz="2400">
                <a:solidFill>
                  <a:srgbClr val="FFFFFF"/>
                </a:solidFill>
                <a:latin typeface="PingFang SC Semibold"/>
                <a:ea typeface="PingFang SC Semibold"/>
                <a:cs typeface="PingFang SC Semibold"/>
                <a:sym typeface="PingFang SC Semibold"/>
              </a:defRPr>
            </a:lvl1pPr>
            <a:lvl2pPr marL="685800" indent="-228600">
              <a:buFontTx/>
              <a:defRPr sz="2400">
                <a:solidFill>
                  <a:srgbClr val="FFFFFF"/>
                </a:solidFill>
                <a:latin typeface="PingFang SC Semibold"/>
                <a:ea typeface="PingFang SC Semibold"/>
                <a:cs typeface="PingFang SC Semibold"/>
                <a:sym typeface="PingFang SC Semibold"/>
              </a:defRPr>
            </a:lvl2pPr>
            <a:lvl3pPr marL="1188719" indent="-274319">
              <a:buFontTx/>
              <a:defRPr sz="2400">
                <a:solidFill>
                  <a:srgbClr val="FFFFFF"/>
                </a:solidFill>
                <a:latin typeface="PingFang SC Semibold"/>
                <a:ea typeface="PingFang SC Semibold"/>
                <a:cs typeface="PingFang SC Semibold"/>
                <a:sym typeface="PingFang SC Semibold"/>
              </a:defRPr>
            </a:lvl3pPr>
            <a:lvl4pPr marL="1676400" indent="-304800">
              <a:buFontTx/>
              <a:defRPr sz="2400">
                <a:solidFill>
                  <a:srgbClr val="FFFFFF"/>
                </a:solidFill>
                <a:latin typeface="PingFang SC Semibold"/>
                <a:ea typeface="PingFang SC Semibold"/>
                <a:cs typeface="PingFang SC Semibold"/>
                <a:sym typeface="PingFang SC Semibold"/>
              </a:defRPr>
            </a:lvl4pPr>
            <a:lvl5pPr marL="2133600" indent="-304800">
              <a:buFontTx/>
              <a:defRPr sz="2400">
                <a:solidFill>
                  <a:srgbClr val="FFFFFF"/>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235" name="矩形 2"/>
          <p:cNvSpPr/>
          <p:nvPr/>
        </p:nvSpPr>
        <p:spPr>
          <a:xfrm>
            <a:off x="0" y="1182028"/>
            <a:ext cx="12192000" cy="567597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7">
    <p:bg>
      <p:bgPr>
        <a:solidFill>
          <a:srgbClr val="4355BE"/>
        </a:solidFill>
      </p:bgPr>
    </p:bg>
    <p:spTree>
      <p:nvGrpSpPr>
        <p:cNvPr id="1" name=""/>
        <p:cNvGrpSpPr/>
        <p:nvPr/>
      </p:nvGrpSpPr>
      <p:grpSpPr>
        <a:xfrm>
          <a:off x="0" y="0"/>
          <a:ext cx="0" cy="0"/>
          <a:chOff x="0" y="0"/>
          <a:chExt cx="0" cy="0"/>
        </a:xfrm>
      </p:grpSpPr>
      <p:sp>
        <p:nvSpPr>
          <p:cNvPr id="243" name="正文级别 1…"/>
          <p:cNvSpPr txBox="1"/>
          <p:nvPr>
            <p:ph type="body" sz="quarter" idx="1" hasCustomPrompt="1"/>
          </p:nvPr>
        </p:nvSpPr>
        <p:spPr>
          <a:xfrm>
            <a:off x="322289" y="258233"/>
            <a:ext cx="5302783" cy="721396"/>
          </a:xfrm>
          <a:prstGeom prst="rect">
            <a:avLst/>
          </a:prstGeom>
        </p:spPr>
        <p:txBody>
          <a:bodyPr anchor="ctr">
            <a:normAutofit fontScale="100000" lnSpcReduction="0"/>
          </a:bodyPr>
          <a:lstStyle>
            <a:lvl1pPr marL="0" indent="0">
              <a:buSzTx/>
              <a:buFontTx/>
              <a:buNone/>
              <a:defRPr sz="2400">
                <a:solidFill>
                  <a:srgbClr val="FFFFFF"/>
                </a:solidFill>
                <a:latin typeface="PingFang SC Semibold"/>
                <a:ea typeface="PingFang SC Semibold"/>
                <a:cs typeface="PingFang SC Semibold"/>
                <a:sym typeface="PingFang SC Semibold"/>
              </a:defRPr>
            </a:lvl1pPr>
            <a:lvl2pPr marL="685800" indent="-228600">
              <a:buFontTx/>
              <a:defRPr sz="2400">
                <a:solidFill>
                  <a:srgbClr val="FFFFFF"/>
                </a:solidFill>
                <a:latin typeface="PingFang SC Semibold"/>
                <a:ea typeface="PingFang SC Semibold"/>
                <a:cs typeface="PingFang SC Semibold"/>
                <a:sym typeface="PingFang SC Semibold"/>
              </a:defRPr>
            </a:lvl2pPr>
            <a:lvl3pPr marL="1188719" indent="-274319">
              <a:buFontTx/>
              <a:defRPr sz="2400">
                <a:solidFill>
                  <a:srgbClr val="FFFFFF"/>
                </a:solidFill>
                <a:latin typeface="PingFang SC Semibold"/>
                <a:ea typeface="PingFang SC Semibold"/>
                <a:cs typeface="PingFang SC Semibold"/>
                <a:sym typeface="PingFang SC Semibold"/>
              </a:defRPr>
            </a:lvl3pPr>
            <a:lvl4pPr marL="1676400" indent="-304800">
              <a:buFontTx/>
              <a:defRPr sz="2400">
                <a:solidFill>
                  <a:srgbClr val="FFFFFF"/>
                </a:solidFill>
                <a:latin typeface="PingFang SC Semibold"/>
                <a:ea typeface="PingFang SC Semibold"/>
                <a:cs typeface="PingFang SC Semibold"/>
                <a:sym typeface="PingFang SC Semibold"/>
              </a:defRPr>
            </a:lvl4pPr>
            <a:lvl5pPr marL="2133600" indent="-304800">
              <a:buFontTx/>
              <a:defRPr sz="2400">
                <a:solidFill>
                  <a:srgbClr val="FFFFFF"/>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244" name="矩形 2"/>
          <p:cNvSpPr/>
          <p:nvPr/>
        </p:nvSpPr>
        <p:spPr>
          <a:xfrm>
            <a:off x="0" y="1182028"/>
            <a:ext cx="12192000" cy="567597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8">
    <p:bg>
      <p:bgPr>
        <a:solidFill>
          <a:srgbClr val="30918B"/>
        </a:solidFill>
      </p:bgPr>
    </p:bg>
    <p:spTree>
      <p:nvGrpSpPr>
        <p:cNvPr id="1" name=""/>
        <p:cNvGrpSpPr/>
        <p:nvPr/>
      </p:nvGrpSpPr>
      <p:grpSpPr>
        <a:xfrm>
          <a:off x="0" y="0"/>
          <a:ext cx="0" cy="0"/>
          <a:chOff x="0" y="0"/>
          <a:chExt cx="0" cy="0"/>
        </a:xfrm>
      </p:grpSpPr>
      <p:sp>
        <p:nvSpPr>
          <p:cNvPr id="252" name="正文级别 1…"/>
          <p:cNvSpPr txBox="1"/>
          <p:nvPr>
            <p:ph type="body" sz="quarter" idx="1" hasCustomPrompt="1"/>
          </p:nvPr>
        </p:nvSpPr>
        <p:spPr>
          <a:xfrm>
            <a:off x="322289" y="258233"/>
            <a:ext cx="5302783" cy="721396"/>
          </a:xfrm>
          <a:prstGeom prst="rect">
            <a:avLst/>
          </a:prstGeom>
        </p:spPr>
        <p:txBody>
          <a:bodyPr anchor="ctr">
            <a:normAutofit fontScale="100000" lnSpcReduction="0"/>
          </a:bodyPr>
          <a:lstStyle>
            <a:lvl1pPr marL="0" indent="0">
              <a:buSzTx/>
              <a:buFontTx/>
              <a:buNone/>
              <a:defRPr sz="2400">
                <a:solidFill>
                  <a:srgbClr val="FFFFFF"/>
                </a:solidFill>
                <a:latin typeface="PingFang SC Semibold"/>
                <a:ea typeface="PingFang SC Semibold"/>
                <a:cs typeface="PingFang SC Semibold"/>
                <a:sym typeface="PingFang SC Semibold"/>
              </a:defRPr>
            </a:lvl1pPr>
            <a:lvl2pPr marL="685800" indent="-228600">
              <a:buFontTx/>
              <a:defRPr sz="2400">
                <a:solidFill>
                  <a:srgbClr val="FFFFFF"/>
                </a:solidFill>
                <a:latin typeface="PingFang SC Semibold"/>
                <a:ea typeface="PingFang SC Semibold"/>
                <a:cs typeface="PingFang SC Semibold"/>
                <a:sym typeface="PingFang SC Semibold"/>
              </a:defRPr>
            </a:lvl2pPr>
            <a:lvl3pPr marL="1188719" indent="-274319">
              <a:buFontTx/>
              <a:defRPr sz="2400">
                <a:solidFill>
                  <a:srgbClr val="FFFFFF"/>
                </a:solidFill>
                <a:latin typeface="PingFang SC Semibold"/>
                <a:ea typeface="PingFang SC Semibold"/>
                <a:cs typeface="PingFang SC Semibold"/>
                <a:sym typeface="PingFang SC Semibold"/>
              </a:defRPr>
            </a:lvl3pPr>
            <a:lvl4pPr marL="1676400" indent="-304800">
              <a:buFontTx/>
              <a:defRPr sz="2400">
                <a:solidFill>
                  <a:srgbClr val="FFFFFF"/>
                </a:solidFill>
                <a:latin typeface="PingFang SC Semibold"/>
                <a:ea typeface="PingFang SC Semibold"/>
                <a:cs typeface="PingFang SC Semibold"/>
                <a:sym typeface="PingFang SC Semibold"/>
              </a:defRPr>
            </a:lvl4pPr>
            <a:lvl5pPr marL="2133600" indent="-304800">
              <a:buFontTx/>
              <a:defRPr sz="2400">
                <a:solidFill>
                  <a:srgbClr val="FFFFFF"/>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253" name="矩形 2"/>
          <p:cNvSpPr/>
          <p:nvPr/>
        </p:nvSpPr>
        <p:spPr>
          <a:xfrm>
            <a:off x="0" y="1182028"/>
            <a:ext cx="12192000" cy="567597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5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9">
    <p:spTree>
      <p:nvGrpSpPr>
        <p:cNvPr id="1" name=""/>
        <p:cNvGrpSpPr/>
        <p:nvPr/>
      </p:nvGrpSpPr>
      <p:grpSpPr>
        <a:xfrm>
          <a:off x="0" y="0"/>
          <a:ext cx="0" cy="0"/>
          <a:chOff x="0" y="0"/>
          <a:chExt cx="0" cy="0"/>
        </a:xfrm>
      </p:grpSpPr>
      <p:sp>
        <p:nvSpPr>
          <p:cNvPr id="261" name="矩形 6"/>
          <p:cNvSpPr/>
          <p:nvPr/>
        </p:nvSpPr>
        <p:spPr>
          <a:xfrm>
            <a:off x="0" y="0"/>
            <a:ext cx="12192000" cy="6858000"/>
          </a:xfrm>
          <a:prstGeom prst="rect">
            <a:avLst/>
          </a:prstGeom>
          <a:gradFill>
            <a:gsLst>
              <a:gs pos="0">
                <a:srgbClr val="7DC555"/>
              </a:gs>
              <a:gs pos="23000">
                <a:srgbClr val="7DC555"/>
              </a:gs>
              <a:gs pos="69000">
                <a:srgbClr val="66B13C"/>
              </a:gs>
              <a:gs pos="97000">
                <a:srgbClr val="5FA638"/>
              </a:gs>
            </a:gsLst>
            <a:path path="circle">
              <a:fillToRect l="62278" t="119636" r="37721" b="-19636"/>
            </a:path>
          </a:gradFill>
          <a:ln w="12700">
            <a:miter lim="400000"/>
          </a:ln>
        </p:spPr>
        <p:txBody>
          <a:bodyPr lIns="45719" rIns="45719" anchor="ctr"/>
          <a:lstStyle/>
          <a:p>
            <a:pPr algn="ctr">
              <a:defRPr>
                <a:solidFill>
                  <a:srgbClr val="FFFFFF"/>
                </a:solidFill>
              </a:defRPr>
            </a:pPr>
          </a:p>
        </p:txBody>
      </p:sp>
      <p:grpSp>
        <p:nvGrpSpPr>
          <p:cNvPr id="264" name="组 3"/>
          <p:cNvGrpSpPr/>
          <p:nvPr/>
        </p:nvGrpSpPr>
        <p:grpSpPr>
          <a:xfrm>
            <a:off x="-1762349" y="-1293831"/>
            <a:ext cx="19602597" cy="10944638"/>
            <a:chOff x="0" y="-1"/>
            <a:chExt cx="19602596" cy="10944637"/>
          </a:xfrm>
        </p:grpSpPr>
        <p:sp>
          <p:nvSpPr>
            <p:cNvPr id="262" name="椭圆 1"/>
            <p:cNvSpPr/>
            <p:nvPr/>
          </p:nvSpPr>
          <p:spPr>
            <a:xfrm rot="1339">
              <a:off x="1766" y="984814"/>
              <a:ext cx="18689447" cy="9077096"/>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63" name="椭圆 1"/>
            <p:cNvSpPr/>
            <p:nvPr/>
          </p:nvSpPr>
          <p:spPr>
            <a:xfrm rot="21247073">
              <a:off x="497231" y="933769"/>
              <a:ext cx="18689447" cy="9077096"/>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65" name="正文级别 1…"/>
          <p:cNvSpPr txBox="1"/>
          <p:nvPr>
            <p:ph type="body" sz="quarter" idx="1" hasCustomPrompt="1"/>
          </p:nvPr>
        </p:nvSpPr>
        <p:spPr>
          <a:xfrm>
            <a:off x="6607140" y="258233"/>
            <a:ext cx="5302784" cy="721396"/>
          </a:xfrm>
          <a:prstGeom prst="rect">
            <a:avLst/>
          </a:prstGeom>
        </p:spPr>
        <p:txBody>
          <a:bodyPr anchor="ctr">
            <a:normAutofit fontScale="100000" lnSpcReduction="0"/>
          </a:bodyPr>
          <a:lstStyle>
            <a:lvl1pPr marL="0" indent="0" algn="r">
              <a:buSzTx/>
              <a:buFontTx/>
              <a:buNone/>
              <a:defRPr sz="2400">
                <a:solidFill>
                  <a:srgbClr val="66B13C"/>
                </a:solidFill>
                <a:latin typeface="PingFang SC Semibold"/>
                <a:ea typeface="PingFang SC Semibold"/>
                <a:cs typeface="PingFang SC Semibold"/>
                <a:sym typeface="PingFang SC Semibold"/>
              </a:defRPr>
            </a:lvl1pPr>
            <a:lvl2pPr marL="685800" indent="-228600" algn="r">
              <a:buFontTx/>
              <a:defRPr sz="2400">
                <a:solidFill>
                  <a:srgbClr val="66B13C"/>
                </a:solidFill>
                <a:latin typeface="PingFang SC Semibold"/>
                <a:ea typeface="PingFang SC Semibold"/>
                <a:cs typeface="PingFang SC Semibold"/>
                <a:sym typeface="PingFang SC Semibold"/>
              </a:defRPr>
            </a:lvl2pPr>
            <a:lvl3pPr marL="1188719" indent="-274319" algn="r">
              <a:buFontTx/>
              <a:defRPr sz="2400">
                <a:solidFill>
                  <a:srgbClr val="66B13C"/>
                </a:solidFill>
                <a:latin typeface="PingFang SC Semibold"/>
                <a:ea typeface="PingFang SC Semibold"/>
                <a:cs typeface="PingFang SC Semibold"/>
                <a:sym typeface="PingFang SC Semibold"/>
              </a:defRPr>
            </a:lvl3pPr>
            <a:lvl4pPr marL="1676400" indent="-304800" algn="r">
              <a:buFontTx/>
              <a:defRPr sz="2400">
                <a:solidFill>
                  <a:srgbClr val="66B13C"/>
                </a:solidFill>
                <a:latin typeface="PingFang SC Semibold"/>
                <a:ea typeface="PingFang SC Semibold"/>
                <a:cs typeface="PingFang SC Semibold"/>
                <a:sym typeface="PingFang SC Semibold"/>
              </a:defRPr>
            </a:lvl4pPr>
            <a:lvl5pPr marL="2133600" indent="-304800" algn="r">
              <a:buFontTx/>
              <a:defRPr sz="2400">
                <a:solidFill>
                  <a:srgbClr val="66B13C"/>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26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目录页_三项目录">
    <p:spTree>
      <p:nvGrpSpPr>
        <p:cNvPr id="1" name=""/>
        <p:cNvGrpSpPr/>
        <p:nvPr/>
      </p:nvGrpSpPr>
      <p:grpSpPr>
        <a:xfrm>
          <a:off x="0" y="0"/>
          <a:ext cx="0" cy="0"/>
          <a:chOff x="0" y="0"/>
          <a:chExt cx="0" cy="0"/>
        </a:xfrm>
      </p:grpSpPr>
      <p:grpSp>
        <p:nvGrpSpPr>
          <p:cNvPr id="30" name="组 5"/>
          <p:cNvGrpSpPr/>
          <p:nvPr/>
        </p:nvGrpSpPr>
        <p:grpSpPr>
          <a:xfrm>
            <a:off x="-3168802" y="-2002589"/>
            <a:ext cx="11320467" cy="11117461"/>
            <a:chOff x="0" y="0"/>
            <a:chExt cx="11320465" cy="11117460"/>
          </a:xfrm>
        </p:grpSpPr>
        <p:sp>
          <p:nvSpPr>
            <p:cNvPr id="28" name="椭圆 1"/>
            <p:cNvSpPr/>
            <p:nvPr/>
          </p:nvSpPr>
          <p:spPr>
            <a:xfrm>
              <a:off x="1143983" y="996150"/>
              <a:ext cx="8457368" cy="7795531"/>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gradFill flip="none" rotWithShape="1">
              <a:gsLst>
                <a:gs pos="0">
                  <a:srgbClr val="30918B">
                    <a:alpha val="80000"/>
                  </a:srgbClr>
                </a:gs>
                <a:gs pos="41000">
                  <a:srgbClr val="1E83B3">
                    <a:alpha val="80000"/>
                  </a:srgbClr>
                </a:gs>
                <a:gs pos="72000">
                  <a:srgbClr val="4355BE">
                    <a:alpha val="80000"/>
                  </a:srgbClr>
                </a:gs>
                <a:gs pos="100000">
                  <a:srgbClr val="2C387F"/>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 name="椭圆 1"/>
            <p:cNvSpPr/>
            <p:nvPr/>
          </p:nvSpPr>
          <p:spPr>
            <a:xfrm rot="8851590">
              <a:off x="1431549" y="1660965"/>
              <a:ext cx="8457368" cy="7795531"/>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gradFill flip="none" rotWithShape="1">
              <a:gsLst>
                <a:gs pos="0">
                  <a:srgbClr val="30918B">
                    <a:alpha val="80000"/>
                  </a:srgbClr>
                </a:gs>
                <a:gs pos="41000">
                  <a:srgbClr val="1E83B3">
                    <a:alpha val="80000"/>
                  </a:srgbClr>
                </a:gs>
                <a:gs pos="72000">
                  <a:srgbClr val="4355BE">
                    <a:alpha val="80000"/>
                  </a:srgbClr>
                </a:gs>
                <a:gs pos="100000">
                  <a:srgbClr val="2C387F"/>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1" name="正文级别 1…"/>
          <p:cNvSpPr txBox="1"/>
          <p:nvPr>
            <p:ph type="body" sz="quarter" idx="1" hasCustomPrompt="1"/>
          </p:nvPr>
        </p:nvSpPr>
        <p:spPr>
          <a:xfrm>
            <a:off x="1604397" y="2011116"/>
            <a:ext cx="2776217" cy="1529527"/>
          </a:xfrm>
          <a:prstGeom prst="rect">
            <a:avLst/>
          </a:prstGeom>
        </p:spPr>
        <p:txBody>
          <a:bodyPr>
            <a:normAutofit fontScale="100000" lnSpcReduction="0"/>
          </a:bodyPr>
          <a:lstStyle>
            <a:lvl1pPr marL="0" indent="0" algn="ctr">
              <a:lnSpc>
                <a:spcPct val="100000"/>
              </a:lnSpc>
              <a:buSzTx/>
              <a:buFontTx/>
              <a:buNone/>
              <a:defRPr sz="9600">
                <a:solidFill>
                  <a:srgbClr val="FFFFFF"/>
                </a:solidFill>
                <a:latin typeface="PingFang SC Semibold"/>
                <a:ea typeface="PingFang SC Semibold"/>
                <a:cs typeface="PingFang SC Semibold"/>
                <a:sym typeface="PingFang SC Semibold"/>
              </a:defRPr>
            </a:lvl1pPr>
            <a:lvl2pPr marL="1371600" indent="-914400" algn="ctr">
              <a:lnSpc>
                <a:spcPct val="100000"/>
              </a:lnSpc>
              <a:buFontTx/>
              <a:defRPr sz="9600">
                <a:solidFill>
                  <a:srgbClr val="FFFFFF"/>
                </a:solidFill>
                <a:latin typeface="PingFang SC Semibold"/>
                <a:ea typeface="PingFang SC Semibold"/>
                <a:cs typeface="PingFang SC Semibold"/>
                <a:sym typeface="PingFang SC Semibold"/>
              </a:defRPr>
            </a:lvl2pPr>
            <a:lvl3pPr marL="2011679" indent="-1097279" algn="ctr">
              <a:lnSpc>
                <a:spcPct val="100000"/>
              </a:lnSpc>
              <a:buFontTx/>
              <a:defRPr sz="9600">
                <a:solidFill>
                  <a:srgbClr val="FFFFFF"/>
                </a:solidFill>
                <a:latin typeface="PingFang SC Semibold"/>
                <a:ea typeface="PingFang SC Semibold"/>
                <a:cs typeface="PingFang SC Semibold"/>
                <a:sym typeface="PingFang SC Semibold"/>
              </a:defRPr>
            </a:lvl3pPr>
            <a:lvl4pPr marL="2590800" indent="-1219200" algn="ctr">
              <a:lnSpc>
                <a:spcPct val="100000"/>
              </a:lnSpc>
              <a:buFontTx/>
              <a:defRPr sz="9600">
                <a:solidFill>
                  <a:srgbClr val="FFFFFF"/>
                </a:solidFill>
                <a:latin typeface="PingFang SC Semibold"/>
                <a:ea typeface="PingFang SC Semibold"/>
                <a:cs typeface="PingFang SC Semibold"/>
                <a:sym typeface="PingFang SC Semibold"/>
              </a:defRPr>
            </a:lvl4pPr>
            <a:lvl5pPr marL="3048000" indent="-1219200" algn="ctr">
              <a:lnSpc>
                <a:spcPct val="100000"/>
              </a:lnSpc>
              <a:buFontTx/>
              <a:defRPr sz="9600">
                <a:solidFill>
                  <a:srgbClr val="FFFFFF"/>
                </a:solidFill>
                <a:latin typeface="PingFang SC Semibold"/>
                <a:ea typeface="PingFang SC Semibold"/>
                <a:cs typeface="PingFang SC Semibold"/>
                <a:sym typeface="PingFang SC Semibold"/>
              </a:defRPr>
            </a:lvl5pPr>
          </a:lstStyle>
          <a:p>
            <a:pPr/>
            <a:r>
              <a:t>标题</a:t>
            </a:r>
          </a:p>
          <a:p>
            <a:pPr lvl="1"/>
            <a:r>
              <a:t/>
            </a:r>
          </a:p>
          <a:p>
            <a:pPr lvl="2"/>
            <a:r>
              <a:t/>
            </a:r>
          </a:p>
          <a:p>
            <a:pPr lvl="3"/>
            <a:r>
              <a:t/>
            </a:r>
          </a:p>
          <a:p>
            <a:pPr lvl="4"/>
            <a:r>
              <a:t/>
            </a:r>
          </a:p>
        </p:txBody>
      </p:sp>
      <p:sp>
        <p:nvSpPr>
          <p:cNvPr id="32" name="文本占位符 6"/>
          <p:cNvSpPr/>
          <p:nvPr>
            <p:ph type="body" sz="quarter" idx="21" hasCustomPrompt="1"/>
          </p:nvPr>
        </p:nvSpPr>
        <p:spPr>
          <a:xfrm>
            <a:off x="1604397" y="3545509"/>
            <a:ext cx="2776217" cy="590557"/>
          </a:xfrm>
          <a:prstGeom prst="rect">
            <a:avLst/>
          </a:prstGeom>
        </p:spPr>
        <p:txBody>
          <a:bodyPr>
            <a:normAutofit fontScale="100000" lnSpcReduction="0"/>
          </a:bodyPr>
          <a:lstStyle>
            <a:lvl1pPr marL="0" indent="0" algn="ctr" defTabSz="813816">
              <a:lnSpc>
                <a:spcPct val="100000"/>
              </a:lnSpc>
              <a:spcBef>
                <a:spcPts val="800"/>
              </a:spcBef>
              <a:buSzTx/>
              <a:buFontTx/>
              <a:buNone/>
              <a:defRPr sz="2848">
                <a:solidFill>
                  <a:srgbClr val="FFFFFF"/>
                </a:solidFill>
                <a:latin typeface="PingFang SC Semibold"/>
                <a:ea typeface="PingFang SC Semibold"/>
                <a:cs typeface="PingFang SC Semibold"/>
                <a:sym typeface="PingFang SC Semibold"/>
              </a:defRPr>
            </a:lvl1pPr>
          </a:lstStyle>
          <a:p>
            <a:pPr/>
            <a:r>
              <a:t>CONTENTS</a:t>
            </a:r>
          </a:p>
        </p:txBody>
      </p:sp>
      <p:sp>
        <p:nvSpPr>
          <p:cNvPr id="33" name="文本占位符 6"/>
          <p:cNvSpPr/>
          <p:nvPr>
            <p:ph type="body" sz="quarter" idx="22" hasCustomPrompt="1"/>
          </p:nvPr>
        </p:nvSpPr>
        <p:spPr>
          <a:xfrm>
            <a:off x="7082848" y="1693798"/>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34" name="文本占位符 6"/>
          <p:cNvSpPr/>
          <p:nvPr>
            <p:ph type="body" sz="quarter" idx="23"/>
          </p:nvPr>
        </p:nvSpPr>
        <p:spPr>
          <a:xfrm>
            <a:off x="8015489" y="1693798"/>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35" name="文本占位符 6"/>
          <p:cNvSpPr/>
          <p:nvPr>
            <p:ph type="body" sz="quarter" idx="24" hasCustomPrompt="1"/>
          </p:nvPr>
        </p:nvSpPr>
        <p:spPr>
          <a:xfrm>
            <a:off x="7082848" y="3093408"/>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36" name="文本占位符 6"/>
          <p:cNvSpPr/>
          <p:nvPr>
            <p:ph type="body" sz="quarter" idx="25"/>
          </p:nvPr>
        </p:nvSpPr>
        <p:spPr>
          <a:xfrm>
            <a:off x="8015489" y="3093408"/>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37" name="文本占位符 6"/>
          <p:cNvSpPr/>
          <p:nvPr>
            <p:ph type="body" sz="quarter" idx="26" hasCustomPrompt="1"/>
          </p:nvPr>
        </p:nvSpPr>
        <p:spPr>
          <a:xfrm>
            <a:off x="7086210" y="4493016"/>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38" name="文本占位符 6"/>
          <p:cNvSpPr/>
          <p:nvPr>
            <p:ph type="body" sz="quarter" idx="27"/>
          </p:nvPr>
        </p:nvSpPr>
        <p:spPr>
          <a:xfrm>
            <a:off x="8018851" y="4493016"/>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3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10">
    <p:spTree>
      <p:nvGrpSpPr>
        <p:cNvPr id="1" name=""/>
        <p:cNvGrpSpPr/>
        <p:nvPr/>
      </p:nvGrpSpPr>
      <p:grpSpPr>
        <a:xfrm>
          <a:off x="0" y="0"/>
          <a:ext cx="0" cy="0"/>
          <a:chOff x="0" y="0"/>
          <a:chExt cx="0" cy="0"/>
        </a:xfrm>
      </p:grpSpPr>
      <p:sp>
        <p:nvSpPr>
          <p:cNvPr id="273" name="矩形 5"/>
          <p:cNvSpPr/>
          <p:nvPr/>
        </p:nvSpPr>
        <p:spPr>
          <a:xfrm>
            <a:off x="0" y="0"/>
            <a:ext cx="12192000" cy="6858000"/>
          </a:xfrm>
          <a:prstGeom prst="rect">
            <a:avLst/>
          </a:prstGeom>
          <a:gradFill>
            <a:gsLst>
              <a:gs pos="0">
                <a:srgbClr val="92C437"/>
              </a:gs>
              <a:gs pos="23000">
                <a:srgbClr val="92C437"/>
              </a:gs>
              <a:gs pos="69000">
                <a:srgbClr val="7BA52F"/>
              </a:gs>
              <a:gs pos="97000">
                <a:srgbClr val="739A2C"/>
              </a:gs>
            </a:gsLst>
            <a:path path="circle">
              <a:fillToRect l="62278" t="119636" r="37721" b="-19636"/>
            </a:path>
          </a:gradFill>
          <a:ln w="12700">
            <a:miter lim="400000"/>
          </a:ln>
        </p:spPr>
        <p:txBody>
          <a:bodyPr lIns="45719" rIns="45719" anchor="ctr"/>
          <a:lstStyle/>
          <a:p>
            <a:pPr algn="ctr">
              <a:defRPr>
                <a:solidFill>
                  <a:srgbClr val="FFFFFF"/>
                </a:solidFill>
              </a:defRPr>
            </a:pPr>
          </a:p>
        </p:txBody>
      </p:sp>
      <p:sp>
        <p:nvSpPr>
          <p:cNvPr id="274" name="椭圆 1"/>
          <p:cNvSpPr/>
          <p:nvPr/>
        </p:nvSpPr>
        <p:spPr>
          <a:xfrm rot="19800000">
            <a:off x="5067767" y="-247746"/>
            <a:ext cx="9526785" cy="8781260"/>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a:miter lim="400000"/>
          </a:ln>
        </p:spPr>
        <p:txBody>
          <a:bodyPr lIns="45719" rIns="45719" anchor="ctr"/>
          <a:lstStyle/>
          <a:p>
            <a:pPr algn="ctr">
              <a:defRPr>
                <a:solidFill>
                  <a:srgbClr val="FFFFFF"/>
                </a:solidFill>
              </a:defRPr>
            </a:pPr>
          </a:p>
        </p:txBody>
      </p:sp>
      <p:sp>
        <p:nvSpPr>
          <p:cNvPr id="275" name="椭圆 1"/>
          <p:cNvSpPr/>
          <p:nvPr/>
        </p:nvSpPr>
        <p:spPr>
          <a:xfrm rot="17526771">
            <a:off x="5527533" y="-479973"/>
            <a:ext cx="9526785" cy="8781260"/>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a:miter lim="400000"/>
          </a:ln>
        </p:spPr>
        <p:txBody>
          <a:bodyPr lIns="45719" rIns="45719" anchor="ctr"/>
          <a:lstStyle/>
          <a:p>
            <a:pPr algn="ctr">
              <a:defRPr>
                <a:solidFill>
                  <a:srgbClr val="FFFFFF"/>
                </a:solidFill>
              </a:defRPr>
            </a:pPr>
          </a:p>
        </p:txBody>
      </p:sp>
      <p:sp>
        <p:nvSpPr>
          <p:cNvPr id="276" name="正文级别 1…"/>
          <p:cNvSpPr txBox="1"/>
          <p:nvPr>
            <p:ph type="body" sz="quarter" idx="1" hasCustomPrompt="1"/>
          </p:nvPr>
        </p:nvSpPr>
        <p:spPr>
          <a:xfrm>
            <a:off x="322289" y="258233"/>
            <a:ext cx="5302783" cy="721396"/>
          </a:xfrm>
          <a:prstGeom prst="rect">
            <a:avLst/>
          </a:prstGeom>
        </p:spPr>
        <p:txBody>
          <a:bodyPr anchor="ctr">
            <a:normAutofit fontScale="100000" lnSpcReduction="0"/>
          </a:bodyPr>
          <a:lstStyle>
            <a:lvl1pPr marL="0" indent="0">
              <a:buSzTx/>
              <a:buFontTx/>
              <a:buNone/>
              <a:defRPr sz="2400">
                <a:solidFill>
                  <a:srgbClr val="FFFFFF"/>
                </a:solidFill>
                <a:latin typeface="PingFang SC Semibold"/>
                <a:ea typeface="PingFang SC Semibold"/>
                <a:cs typeface="PingFang SC Semibold"/>
                <a:sym typeface="PingFang SC Semibold"/>
              </a:defRPr>
            </a:lvl1pPr>
            <a:lvl2pPr marL="685800" indent="-228600">
              <a:buFontTx/>
              <a:defRPr sz="2400">
                <a:solidFill>
                  <a:srgbClr val="FFFFFF"/>
                </a:solidFill>
                <a:latin typeface="PingFang SC Semibold"/>
                <a:ea typeface="PingFang SC Semibold"/>
                <a:cs typeface="PingFang SC Semibold"/>
                <a:sym typeface="PingFang SC Semibold"/>
              </a:defRPr>
            </a:lvl2pPr>
            <a:lvl3pPr marL="1188719" indent="-274319">
              <a:buFontTx/>
              <a:defRPr sz="2400">
                <a:solidFill>
                  <a:srgbClr val="FFFFFF"/>
                </a:solidFill>
                <a:latin typeface="PingFang SC Semibold"/>
                <a:ea typeface="PingFang SC Semibold"/>
                <a:cs typeface="PingFang SC Semibold"/>
                <a:sym typeface="PingFang SC Semibold"/>
              </a:defRPr>
            </a:lvl3pPr>
            <a:lvl4pPr marL="1676400" indent="-304800">
              <a:buFontTx/>
              <a:defRPr sz="2400">
                <a:solidFill>
                  <a:srgbClr val="FFFFFF"/>
                </a:solidFill>
                <a:latin typeface="PingFang SC Semibold"/>
                <a:ea typeface="PingFang SC Semibold"/>
                <a:cs typeface="PingFang SC Semibold"/>
                <a:sym typeface="PingFang SC Semibold"/>
              </a:defRPr>
            </a:lvl4pPr>
            <a:lvl5pPr marL="2133600" indent="-304800">
              <a:buFontTx/>
              <a:defRPr sz="2400">
                <a:solidFill>
                  <a:srgbClr val="FFFFFF"/>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27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页_11">
    <p:bg>
      <p:bgPr>
        <a:solidFill>
          <a:srgbClr val="7BA52F"/>
        </a:solidFill>
      </p:bgPr>
    </p:bg>
    <p:spTree>
      <p:nvGrpSpPr>
        <p:cNvPr id="1" name=""/>
        <p:cNvGrpSpPr/>
        <p:nvPr/>
      </p:nvGrpSpPr>
      <p:grpSpPr>
        <a:xfrm>
          <a:off x="0" y="0"/>
          <a:ext cx="0" cy="0"/>
          <a:chOff x="0" y="0"/>
          <a:chExt cx="0" cy="0"/>
        </a:xfrm>
      </p:grpSpPr>
      <p:sp>
        <p:nvSpPr>
          <p:cNvPr id="284" name="正文级别 1…"/>
          <p:cNvSpPr txBox="1"/>
          <p:nvPr>
            <p:ph type="body" sz="quarter" idx="1" hasCustomPrompt="1"/>
          </p:nvPr>
        </p:nvSpPr>
        <p:spPr>
          <a:xfrm>
            <a:off x="322289" y="258233"/>
            <a:ext cx="5302783" cy="721396"/>
          </a:xfrm>
          <a:prstGeom prst="rect">
            <a:avLst/>
          </a:prstGeom>
        </p:spPr>
        <p:txBody>
          <a:bodyPr anchor="ctr">
            <a:normAutofit fontScale="100000" lnSpcReduction="0"/>
          </a:bodyPr>
          <a:lstStyle>
            <a:lvl1pPr marL="0" indent="0">
              <a:buSzTx/>
              <a:buFontTx/>
              <a:buNone/>
              <a:defRPr sz="2400">
                <a:solidFill>
                  <a:srgbClr val="FFFFFF"/>
                </a:solidFill>
                <a:latin typeface="PingFang SC Semibold"/>
                <a:ea typeface="PingFang SC Semibold"/>
                <a:cs typeface="PingFang SC Semibold"/>
                <a:sym typeface="PingFang SC Semibold"/>
              </a:defRPr>
            </a:lvl1pPr>
            <a:lvl2pPr marL="685800" indent="-228600">
              <a:buFontTx/>
              <a:defRPr sz="2400">
                <a:solidFill>
                  <a:srgbClr val="FFFFFF"/>
                </a:solidFill>
                <a:latin typeface="PingFang SC Semibold"/>
                <a:ea typeface="PingFang SC Semibold"/>
                <a:cs typeface="PingFang SC Semibold"/>
                <a:sym typeface="PingFang SC Semibold"/>
              </a:defRPr>
            </a:lvl2pPr>
            <a:lvl3pPr marL="1188719" indent="-274319">
              <a:buFontTx/>
              <a:defRPr sz="2400">
                <a:solidFill>
                  <a:srgbClr val="FFFFFF"/>
                </a:solidFill>
                <a:latin typeface="PingFang SC Semibold"/>
                <a:ea typeface="PingFang SC Semibold"/>
                <a:cs typeface="PingFang SC Semibold"/>
                <a:sym typeface="PingFang SC Semibold"/>
              </a:defRPr>
            </a:lvl3pPr>
            <a:lvl4pPr marL="1676400" indent="-304800">
              <a:buFontTx/>
              <a:defRPr sz="2400">
                <a:solidFill>
                  <a:srgbClr val="FFFFFF"/>
                </a:solidFill>
                <a:latin typeface="PingFang SC Semibold"/>
                <a:ea typeface="PingFang SC Semibold"/>
                <a:cs typeface="PingFang SC Semibold"/>
                <a:sym typeface="PingFang SC Semibold"/>
              </a:defRPr>
            </a:lvl4pPr>
            <a:lvl5pPr marL="2133600" indent="-304800">
              <a:buFontTx/>
              <a:defRPr sz="2400">
                <a:solidFill>
                  <a:srgbClr val="FFFFFF"/>
                </a:solidFill>
                <a:latin typeface="PingFang SC Semibold"/>
                <a:ea typeface="PingFang SC Semibold"/>
                <a:cs typeface="PingFang SC Semibold"/>
                <a:sym typeface="PingFang SC Semibold"/>
              </a:defRPr>
            </a:lvl5pPr>
          </a:lstStyle>
          <a:p>
            <a:pPr/>
            <a:r>
              <a:t>CLICK HERE TO ADD YOUR TITLE</a:t>
            </a:r>
          </a:p>
          <a:p>
            <a:pPr lvl="1"/>
            <a:r>
              <a:t/>
            </a:r>
          </a:p>
          <a:p>
            <a:pPr lvl="2"/>
            <a:r>
              <a:t/>
            </a:r>
          </a:p>
          <a:p>
            <a:pPr lvl="3"/>
            <a:r>
              <a:t/>
            </a:r>
          </a:p>
          <a:p>
            <a:pPr lvl="4"/>
            <a:r>
              <a:t/>
            </a:r>
          </a:p>
        </p:txBody>
      </p:sp>
      <p:sp>
        <p:nvSpPr>
          <p:cNvPr id="285" name="矩形 2"/>
          <p:cNvSpPr/>
          <p:nvPr/>
        </p:nvSpPr>
        <p:spPr>
          <a:xfrm>
            <a:off x="0" y="1182028"/>
            <a:ext cx="12192000" cy="567597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页">
    <p:spTree>
      <p:nvGrpSpPr>
        <p:cNvPr id="1" name=""/>
        <p:cNvGrpSpPr/>
        <p:nvPr/>
      </p:nvGrpSpPr>
      <p:grpSpPr>
        <a:xfrm>
          <a:off x="0" y="0"/>
          <a:ext cx="0" cy="0"/>
          <a:chOff x="0" y="0"/>
          <a:chExt cx="0" cy="0"/>
        </a:xfrm>
      </p:grpSpPr>
      <p:sp>
        <p:nvSpPr>
          <p:cNvPr id="29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注页">
    <p:bg>
      <p:bgPr>
        <a:solidFill>
          <a:srgbClr val="E73A1C"/>
        </a:solidFill>
      </p:bgPr>
    </p:bg>
    <p:spTree>
      <p:nvGrpSpPr>
        <p:cNvPr id="1" name=""/>
        <p:cNvGrpSpPr/>
        <p:nvPr/>
      </p:nvGrpSpPr>
      <p:grpSpPr>
        <a:xfrm>
          <a:off x="0" y="0"/>
          <a:ext cx="0" cy="0"/>
          <a:chOff x="0" y="0"/>
          <a:chExt cx="0" cy="0"/>
        </a:xfrm>
      </p:grpSpPr>
      <p:sp>
        <p:nvSpPr>
          <p:cNvPr id="300" name="矩形 5"/>
          <p:cNvSpPr txBox="1"/>
          <p:nvPr/>
        </p:nvSpPr>
        <p:spPr>
          <a:xfrm>
            <a:off x="486322" y="759872"/>
            <a:ext cx="5613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609584">
              <a:defRPr>
                <a:solidFill>
                  <a:srgbClr val="FFFFFF"/>
                </a:solidFill>
              </a:defRPr>
            </a:lvl1pPr>
          </a:lstStyle>
          <a:p>
            <a:pPr>
              <a:defRPr>
                <a:latin typeface="Segoe UI Light"/>
                <a:ea typeface="Segoe UI Light"/>
                <a:cs typeface="Segoe UI Light"/>
                <a:sym typeface="Segoe UI Light"/>
              </a:defRPr>
            </a:pPr>
            <a:r>
              <a:rPr>
                <a:latin typeface="PingFang SC Regular"/>
                <a:ea typeface="PingFang SC Regular"/>
                <a:cs typeface="PingFang SC Regular"/>
                <a:sym typeface="PingFang SC Regular"/>
              </a:rPr>
              <a:t>标注</a:t>
            </a:r>
          </a:p>
        </p:txBody>
      </p:sp>
      <p:sp>
        <p:nvSpPr>
          <p:cNvPr id="301" name="矩形 10"/>
          <p:cNvSpPr txBox="1"/>
          <p:nvPr/>
        </p:nvSpPr>
        <p:spPr>
          <a:xfrm>
            <a:off x="2618309" y="759872"/>
            <a:ext cx="1310562" cy="35814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09584">
              <a:lnSpc>
                <a:spcPct val="130000"/>
              </a:lnSpc>
              <a:defRPr sz="1400">
                <a:solidFill>
                  <a:srgbClr val="FFFFFF"/>
                </a:solidFill>
                <a:latin typeface="Segoe UI Light"/>
                <a:ea typeface="Segoe UI Light"/>
                <a:cs typeface="Segoe UI Light"/>
                <a:sym typeface="Segoe UI Light"/>
              </a:defRPr>
            </a:pPr>
            <a:r>
              <a:rPr>
                <a:latin typeface="PingFang SC Regular"/>
                <a:ea typeface="PingFang SC Regular"/>
                <a:cs typeface="PingFang SC Regular"/>
                <a:sym typeface="PingFang SC Regular"/>
              </a:rPr>
              <a:t>字体使用 </a:t>
            </a: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r>
              <a:rPr>
                <a:latin typeface="PingFang SC Regular"/>
                <a:ea typeface="PingFang SC Regular"/>
                <a:cs typeface="PingFang SC Regular"/>
                <a:sym typeface="PingFang SC Regular"/>
              </a:rPr>
              <a:t>行距</a:t>
            </a: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r>
              <a:rPr>
                <a:latin typeface="PingFang SC Regular"/>
                <a:ea typeface="PingFang SC Regular"/>
                <a:cs typeface="PingFang SC Regular"/>
                <a:sym typeface="PingFang SC Regular"/>
              </a:rPr>
              <a:t>背景图片出处</a:t>
            </a:r>
            <a:endParaRPr>
              <a:latin typeface="Century Gothic"/>
              <a:ea typeface="Century Gothic"/>
              <a:cs typeface="Century Gothic"/>
              <a:sym typeface="Century Gothic"/>
            </a:endParaR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r>
              <a:rPr>
                <a:latin typeface="PingFang SC Regular"/>
                <a:ea typeface="PingFang SC Regular"/>
                <a:cs typeface="PingFang SC Regular"/>
                <a:sym typeface="PingFang SC Regular"/>
              </a:rPr>
              <a:t>声明</a:t>
            </a:r>
          </a:p>
        </p:txBody>
      </p:sp>
      <p:sp>
        <p:nvSpPr>
          <p:cNvPr id="302" name="矩形 11"/>
          <p:cNvSpPr txBox="1"/>
          <p:nvPr/>
        </p:nvSpPr>
        <p:spPr>
          <a:xfrm>
            <a:off x="4198730" y="759872"/>
            <a:ext cx="6982905" cy="444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400">
                <a:solidFill>
                  <a:srgbClr val="FFFFFF"/>
                </a:solidFill>
                <a:latin typeface="Segoe UI Light"/>
                <a:ea typeface="Segoe UI Light"/>
                <a:cs typeface="Segoe UI Light"/>
                <a:sym typeface="Segoe UI Light"/>
              </a:defRPr>
            </a:pPr>
            <a:r>
              <a:rPr>
                <a:latin typeface="PingFang SC Regular"/>
                <a:ea typeface="PingFang SC Regular"/>
                <a:cs typeface="PingFang SC Regular"/>
                <a:sym typeface="PingFang SC Regular"/>
              </a:rPr>
              <a:t>英文 </a:t>
            </a:r>
            <a:r>
              <a:t>Microsoft YaHei</a:t>
            </a: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r>
              <a:rPr>
                <a:latin typeface="PingFang SC Regular"/>
                <a:ea typeface="PingFang SC Regular"/>
                <a:cs typeface="PingFang SC Regular"/>
                <a:sym typeface="PingFang SC Regular"/>
              </a:rPr>
              <a:t>中文 微软雅黑</a:t>
            </a: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r>
              <a:rPr>
                <a:latin typeface="PingFang SC Regular"/>
                <a:ea typeface="PingFang SC Regular"/>
                <a:cs typeface="PingFang SC Regular"/>
                <a:sym typeface="PingFang SC Regular"/>
              </a:rPr>
              <a:t>正文 </a:t>
            </a:r>
            <a:r>
              <a:t>1.3</a:t>
            </a:r>
            <a:endParaRPr>
              <a:latin typeface="Century Gothic"/>
              <a:ea typeface="Century Gothic"/>
              <a:cs typeface="Century Gothic"/>
              <a:sym typeface="Century Gothic"/>
            </a:endParaR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r>
              <a:t>cn.bing.com</a:t>
            </a: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400">
                <a:solidFill>
                  <a:srgbClr val="FFFFFF"/>
                </a:solidFill>
                <a:latin typeface="Segoe UI Light"/>
                <a:ea typeface="Segoe UI Light"/>
                <a:cs typeface="Segoe UI Light"/>
                <a:sym typeface="Segoe UI Light"/>
              </a:defRPr>
            </a:pPr>
          </a:p>
          <a:p>
            <a:pPr defTabSz="609584">
              <a:lnSpc>
                <a:spcPct val="130000"/>
              </a:lnSpc>
              <a:defRPr sz="1300">
                <a:solidFill>
                  <a:srgbClr val="FFFFFF"/>
                </a:solidFill>
                <a:latin typeface="Century Gothic"/>
                <a:ea typeface="Century Gothic"/>
                <a:cs typeface="Century Gothic"/>
                <a:sym typeface="Century Gothic"/>
              </a:defRPr>
            </a:pPr>
            <a:r>
              <a:rPr>
                <a:latin typeface="PingFang SC Regular"/>
                <a:ea typeface="PingFang SC Regular"/>
                <a:cs typeface="PingFang SC Regular"/>
                <a:sym typeface="PingFang SC Regular"/>
              </a:rPr>
              <a:t>本网站所提供的任何信息内容（包括但不限于 </a:t>
            </a:r>
            <a:r>
              <a:rPr>
                <a:latin typeface="Segoe UI Light"/>
                <a:ea typeface="Segoe UI Light"/>
                <a:cs typeface="Segoe UI Light"/>
                <a:sym typeface="Segoe UI Light"/>
              </a:rPr>
              <a:t>PPT</a:t>
            </a:r>
            <a:r>
              <a:rPr>
                <a:latin typeface="Segoe UI Light"/>
                <a:ea typeface="Segoe UI Light"/>
                <a:cs typeface="Segoe UI Light"/>
                <a:sym typeface="Segoe UI Light"/>
              </a:rPr>
              <a:t> </a:t>
            </a:r>
            <a:r>
              <a:rPr>
                <a:latin typeface="PingFang SC Regular"/>
                <a:ea typeface="PingFang SC Regular"/>
                <a:cs typeface="PingFang SC Regular"/>
                <a:sym typeface="PingFang SC Regular"/>
              </a:rPr>
              <a:t>模板、</a:t>
            </a:r>
            <a:r>
              <a:rPr>
                <a:latin typeface="Segoe UI Light"/>
                <a:ea typeface="Segoe UI Light"/>
                <a:cs typeface="Segoe UI Light"/>
                <a:sym typeface="Segoe UI Light"/>
              </a:rPr>
              <a:t>Word</a:t>
            </a:r>
            <a:r>
              <a:rPr>
                <a:latin typeface="Segoe UI Light"/>
                <a:ea typeface="Segoe UI Light"/>
                <a:cs typeface="Segoe UI Light"/>
                <a:sym typeface="Segoe UI Light"/>
              </a:rPr>
              <a:t> </a:t>
            </a:r>
            <a:r>
              <a:rPr>
                <a:latin typeface="PingFang SC Regular"/>
                <a:ea typeface="PingFang SC Regular"/>
                <a:cs typeface="PingFang SC Regular"/>
                <a:sym typeface="PingFang SC Regular"/>
              </a:rPr>
              <a:t>文档、</a:t>
            </a:r>
            <a:r>
              <a:rPr>
                <a:latin typeface="Segoe UI Light"/>
                <a:ea typeface="Segoe UI Light"/>
                <a:cs typeface="Segoe UI Light"/>
                <a:sym typeface="Segoe UI Light"/>
              </a:rPr>
              <a:t>Excel</a:t>
            </a:r>
            <a:r>
              <a:rPr>
                <a:latin typeface="Segoe UI Light"/>
                <a:ea typeface="Segoe UI Light"/>
                <a:cs typeface="Segoe UI Light"/>
                <a:sym typeface="Segoe UI Light"/>
              </a:rPr>
              <a:t> </a:t>
            </a:r>
            <a:r>
              <a:rPr>
                <a:latin typeface="PingFang SC Regular"/>
                <a:ea typeface="PingFang SC Regular"/>
                <a:cs typeface="PingFang SC Regular"/>
                <a:sym typeface="PingFang SC Regular"/>
              </a:rPr>
              <a:t>图表、图片素材等）均受</a:t>
            </a:r>
            <a:r>
              <a:rPr>
                <a:latin typeface="PingFang SC Regular"/>
                <a:ea typeface="PingFang SC Regular"/>
                <a:cs typeface="PingFang SC Regular"/>
                <a:sym typeface="PingFang SC Regular"/>
              </a:rPr>
              <a:t>《</a:t>
            </a:r>
            <a:r>
              <a:rPr>
                <a:latin typeface="PingFang SC Regular"/>
                <a:ea typeface="PingFang SC Regular"/>
                <a:cs typeface="PingFang SC Regular"/>
                <a:sym typeface="PingFang SC Regular"/>
              </a:rPr>
              <a:t>中华人民共和国著作权法</a:t>
            </a:r>
            <a:r>
              <a:rPr>
                <a:latin typeface="PingFang SC Regular"/>
                <a:ea typeface="PingFang SC Regular"/>
                <a:cs typeface="PingFang SC Regular"/>
                <a:sym typeface="PingFang SC Regular"/>
              </a:rPr>
              <a:t>》</a:t>
            </a:r>
            <a:r>
              <a:rPr>
                <a:latin typeface="PingFang SC Regular"/>
                <a:ea typeface="PingFang SC Regular"/>
                <a:cs typeface="PingFang SC Regular"/>
                <a:sym typeface="PingFang SC Regular"/>
              </a:rPr>
              <a:t>、</a:t>
            </a:r>
            <a:r>
              <a:rPr>
                <a:latin typeface="PingFang SC Regular"/>
                <a:ea typeface="PingFang SC Regular"/>
                <a:cs typeface="PingFang SC Regular"/>
                <a:sym typeface="PingFang SC Regular"/>
              </a:rPr>
              <a:t>《</a:t>
            </a:r>
            <a:r>
              <a:rPr>
                <a:latin typeface="PingFang SC Regular"/>
                <a:ea typeface="PingFang SC Regular"/>
                <a:cs typeface="PingFang SC Regular"/>
                <a:sym typeface="PingFang SC Regular"/>
              </a:rPr>
              <a:t>信息网络传播权保护条例</a:t>
            </a:r>
            <a:r>
              <a:rPr>
                <a:latin typeface="PingFang SC Regular"/>
                <a:ea typeface="PingFang SC Regular"/>
                <a:cs typeface="PingFang SC Regular"/>
                <a:sym typeface="PingFang SC Regular"/>
              </a:rPr>
              <a:t>》</a:t>
            </a:r>
            <a:r>
              <a:rPr>
                <a:latin typeface="PingFang SC Regular"/>
                <a:ea typeface="PingFang SC Regular"/>
                <a:cs typeface="PingFang SC Regular"/>
                <a:sym typeface="PingFang SC Regular"/>
              </a:rPr>
              <a:t>及其他适用的法律法规的保护，未经权利人书面明确授权，信息内容的任何部分</a:t>
            </a:r>
            <a:r>
              <a:t>(</a:t>
            </a:r>
            <a:r>
              <a:rPr>
                <a:latin typeface="PingFang SC Regular"/>
                <a:ea typeface="PingFang SC Regular"/>
                <a:cs typeface="PingFang SC Regular"/>
                <a:sym typeface="PingFang SC Regular"/>
              </a:rPr>
              <a:t>包括图片或图表</a:t>
            </a:r>
            <a:r>
              <a:t>)</a:t>
            </a:r>
            <a:r>
              <a:rPr>
                <a:latin typeface="PingFang SC Regular"/>
                <a:ea typeface="PingFang SC Regular"/>
                <a:cs typeface="PingFang SC Regular"/>
                <a:sym typeface="PingFang SC Regular"/>
              </a:rPr>
              <a:t>不得被全部或部分的复制、传播、销售，否则将承担法律责任。</a:t>
            </a:r>
          </a:p>
        </p:txBody>
      </p:sp>
      <p:sp>
        <p:nvSpPr>
          <p:cNvPr id="303" name="矩形 12"/>
          <p:cNvSpPr txBox="1"/>
          <p:nvPr/>
        </p:nvSpPr>
        <p:spPr>
          <a:xfrm>
            <a:off x="486322" y="182445"/>
            <a:ext cx="758191" cy="24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609584">
              <a:defRPr sz="1000">
                <a:solidFill>
                  <a:srgbClr val="FFFFFF"/>
                </a:solidFill>
                <a:latin typeface="Segoe UI Light"/>
                <a:ea typeface="Segoe UI Light"/>
                <a:cs typeface="Segoe UI Light"/>
                <a:sym typeface="Segoe UI Light"/>
              </a:defRPr>
            </a:lvl1pPr>
          </a:lstStyle>
          <a:p>
            <a:pPr/>
            <a:r>
              <a:t>OfficePLUS</a:t>
            </a:r>
          </a:p>
        </p:txBody>
      </p:sp>
      <p:sp>
        <p:nvSpPr>
          <p:cNvPr id="30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模板使用技巧1">
    <p:spTree>
      <p:nvGrpSpPr>
        <p:cNvPr id="1" name=""/>
        <p:cNvGrpSpPr/>
        <p:nvPr/>
      </p:nvGrpSpPr>
      <p:grpSpPr>
        <a:xfrm>
          <a:off x="0" y="0"/>
          <a:ext cx="0" cy="0"/>
          <a:chOff x="0" y="0"/>
          <a:chExt cx="0" cy="0"/>
        </a:xfrm>
      </p:grpSpPr>
      <p:sp>
        <p:nvSpPr>
          <p:cNvPr id="311" name="矩形 3"/>
          <p:cNvSpPr txBox="1"/>
          <p:nvPr/>
        </p:nvSpPr>
        <p:spPr>
          <a:xfrm>
            <a:off x="486322" y="759872"/>
            <a:ext cx="1666394"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609584">
              <a:defRPr>
                <a:solidFill>
                  <a:srgbClr val="404040"/>
                </a:solidFill>
                <a:latin typeface="Segoe UI Light"/>
                <a:ea typeface="Segoe UI Light"/>
                <a:cs typeface="Segoe UI Light"/>
                <a:sym typeface="Segoe UI Light"/>
              </a:defRPr>
            </a:pPr>
            <a:r>
              <a:rPr>
                <a:latin typeface="PingFang SC Regular"/>
                <a:ea typeface="PingFang SC Regular"/>
                <a:cs typeface="PingFang SC Regular"/>
                <a:sym typeface="PingFang SC Regular"/>
              </a:rPr>
              <a:t>模板使用技巧</a:t>
            </a:r>
            <a:r>
              <a:t> 1</a:t>
            </a:r>
          </a:p>
        </p:txBody>
      </p:sp>
      <p:sp>
        <p:nvSpPr>
          <p:cNvPr id="312" name="矩形 4"/>
          <p:cNvSpPr txBox="1"/>
          <p:nvPr/>
        </p:nvSpPr>
        <p:spPr>
          <a:xfrm>
            <a:off x="486322" y="182445"/>
            <a:ext cx="758191" cy="24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609584">
              <a:defRPr sz="1000">
                <a:solidFill>
                  <a:srgbClr val="404040"/>
                </a:solidFill>
                <a:latin typeface="Segoe UI Light"/>
                <a:ea typeface="Segoe UI Light"/>
                <a:cs typeface="Segoe UI Light"/>
                <a:sym typeface="Segoe UI Light"/>
              </a:defRPr>
            </a:lvl1pPr>
          </a:lstStyle>
          <a:p>
            <a:pPr/>
            <a:r>
              <a:t>OfficePLUS</a:t>
            </a:r>
          </a:p>
        </p:txBody>
      </p:sp>
      <p:sp>
        <p:nvSpPr>
          <p:cNvPr id="313" name="文本框 8"/>
          <p:cNvSpPr txBox="1"/>
          <p:nvPr/>
        </p:nvSpPr>
        <p:spPr>
          <a:xfrm>
            <a:off x="477519" y="1174234"/>
            <a:ext cx="3355341"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3200">
                <a:solidFill>
                  <a:srgbClr val="262626"/>
                </a:solidFill>
                <a:latin typeface="PingFang SC Semibold"/>
                <a:ea typeface="PingFang SC Semibold"/>
                <a:cs typeface="PingFang SC Semibold"/>
                <a:sym typeface="PingFang SC Semibold"/>
              </a:defRPr>
            </a:lvl1pPr>
          </a:lstStyle>
          <a:p>
            <a:pPr/>
            <a:r>
              <a:t>一键调整模板颜色</a:t>
            </a:r>
          </a:p>
        </p:txBody>
      </p:sp>
      <p:pic>
        <p:nvPicPr>
          <p:cNvPr id="314" name="图片 9" descr="图片 9"/>
          <p:cNvPicPr>
            <a:picLocks noChangeAspect="1"/>
          </p:cNvPicPr>
          <p:nvPr/>
        </p:nvPicPr>
        <p:blipFill>
          <a:blip r:embed="rId2">
            <a:extLst/>
          </a:blip>
          <a:stretch>
            <a:fillRect/>
          </a:stretch>
        </p:blipFill>
        <p:spPr>
          <a:xfrm>
            <a:off x="431800" y="2138895"/>
            <a:ext cx="5295899" cy="3847022"/>
          </a:xfrm>
          <a:prstGeom prst="rect">
            <a:avLst/>
          </a:prstGeom>
          <a:ln>
            <a:solidFill>
              <a:srgbClr val="A6A6A6"/>
            </a:solidFill>
          </a:ln>
        </p:spPr>
      </p:pic>
      <p:pic>
        <p:nvPicPr>
          <p:cNvPr id="315" name="图片 10" descr="图片 10"/>
          <p:cNvPicPr>
            <a:picLocks noChangeAspect="1"/>
          </p:cNvPicPr>
          <p:nvPr/>
        </p:nvPicPr>
        <p:blipFill>
          <a:blip r:embed="rId3">
            <a:extLst/>
          </a:blip>
          <a:stretch>
            <a:fillRect/>
          </a:stretch>
        </p:blipFill>
        <p:spPr>
          <a:xfrm>
            <a:off x="6464300" y="2138895"/>
            <a:ext cx="5295900" cy="3847023"/>
          </a:xfrm>
          <a:prstGeom prst="rect">
            <a:avLst/>
          </a:prstGeom>
          <a:ln>
            <a:solidFill>
              <a:srgbClr val="A6A6A6"/>
            </a:solidFill>
          </a:ln>
        </p:spPr>
      </p:pic>
      <p:sp>
        <p:nvSpPr>
          <p:cNvPr id="316" name="文本框 11"/>
          <p:cNvSpPr txBox="1"/>
          <p:nvPr/>
        </p:nvSpPr>
        <p:spPr>
          <a:xfrm>
            <a:off x="379196" y="6061002"/>
            <a:ext cx="268427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pc="150" sz="1200"/>
            </a:pPr>
            <a:r>
              <a:t>1.</a:t>
            </a:r>
            <a:r>
              <a:t> 选择“设计”</a:t>
            </a:r>
            <a:r>
              <a:t>-</a:t>
            </a:r>
            <a:r>
              <a:t>“变体”</a:t>
            </a:r>
            <a:r>
              <a:t>-</a:t>
            </a:r>
            <a:r>
              <a:t>“颜色”；</a:t>
            </a:r>
          </a:p>
        </p:txBody>
      </p:sp>
      <p:sp>
        <p:nvSpPr>
          <p:cNvPr id="317" name="文本框 12"/>
          <p:cNvSpPr txBox="1"/>
          <p:nvPr/>
        </p:nvSpPr>
        <p:spPr>
          <a:xfrm>
            <a:off x="6406370" y="6061002"/>
            <a:ext cx="4287064"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pc="150" sz="1200"/>
            </a:pPr>
            <a:r>
              <a:t>2.</a:t>
            </a:r>
            <a:r>
              <a:t> 选择你喜欢的颜色搭配，模板一秒调整为你选颜色。</a:t>
            </a:r>
          </a:p>
        </p:txBody>
      </p:sp>
      <p:pic>
        <p:nvPicPr>
          <p:cNvPr id="318" name="图片 13" descr="图片 13"/>
          <p:cNvPicPr>
            <a:picLocks noChangeAspect="1"/>
          </p:cNvPicPr>
          <p:nvPr/>
        </p:nvPicPr>
        <p:blipFill>
          <a:blip r:embed="rId4">
            <a:extLst/>
          </a:blip>
          <a:stretch>
            <a:fillRect/>
          </a:stretch>
        </p:blipFill>
        <p:spPr>
          <a:xfrm>
            <a:off x="3005927" y="2609332"/>
            <a:ext cx="819668" cy="819668"/>
          </a:xfrm>
          <a:prstGeom prst="rect">
            <a:avLst/>
          </a:prstGeom>
          <a:ln w="12700">
            <a:miter lim="400000"/>
          </a:ln>
          <a:effectLst>
            <a:outerShdw sx="100000" sy="100000" kx="0" ky="0" algn="b" rotWithShape="0" blurRad="50800" dist="38100" dir="2700000">
              <a:srgbClr val="000000">
                <a:alpha val="40000"/>
              </a:srgbClr>
            </a:outerShdw>
          </a:effectLst>
        </p:spPr>
      </p:pic>
      <p:pic>
        <p:nvPicPr>
          <p:cNvPr id="319" name="图片 14" descr="图片 14"/>
          <p:cNvPicPr>
            <a:picLocks noChangeAspect="1"/>
          </p:cNvPicPr>
          <p:nvPr/>
        </p:nvPicPr>
        <p:blipFill>
          <a:blip r:embed="rId4">
            <a:extLst/>
          </a:blip>
          <a:stretch>
            <a:fillRect/>
          </a:stretch>
        </p:blipFill>
        <p:spPr>
          <a:xfrm>
            <a:off x="10787853" y="4257157"/>
            <a:ext cx="819668" cy="819668"/>
          </a:xfrm>
          <a:prstGeom prst="rect">
            <a:avLst/>
          </a:prstGeom>
          <a:ln w="12700">
            <a:miter lim="400000"/>
          </a:ln>
          <a:effectLst>
            <a:outerShdw sx="100000" sy="100000" kx="0" ky="0" algn="b" rotWithShape="0" blurRad="50800" dist="38100" dir="2700000">
              <a:srgbClr val="000000">
                <a:alpha val="40000"/>
              </a:srgbClr>
            </a:outerShdw>
          </a:effectLst>
        </p:spPr>
      </p:pic>
      <p:sp>
        <p:nvSpPr>
          <p:cNvPr id="32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模板使用技巧2">
    <p:spTree>
      <p:nvGrpSpPr>
        <p:cNvPr id="1" name=""/>
        <p:cNvGrpSpPr/>
        <p:nvPr/>
      </p:nvGrpSpPr>
      <p:grpSpPr>
        <a:xfrm>
          <a:off x="0" y="0"/>
          <a:ext cx="0" cy="0"/>
          <a:chOff x="0" y="0"/>
          <a:chExt cx="0" cy="0"/>
        </a:xfrm>
      </p:grpSpPr>
      <p:sp>
        <p:nvSpPr>
          <p:cNvPr id="327" name="矩形 2"/>
          <p:cNvSpPr txBox="1"/>
          <p:nvPr/>
        </p:nvSpPr>
        <p:spPr>
          <a:xfrm>
            <a:off x="486323" y="759872"/>
            <a:ext cx="166639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609584">
              <a:defRPr>
                <a:solidFill>
                  <a:srgbClr val="404040"/>
                </a:solidFill>
                <a:latin typeface="Segoe UI Light"/>
                <a:ea typeface="Segoe UI Light"/>
                <a:cs typeface="Segoe UI Light"/>
                <a:sym typeface="Segoe UI Light"/>
              </a:defRPr>
            </a:pPr>
            <a:r>
              <a:rPr>
                <a:latin typeface="PingFang SC Regular"/>
                <a:ea typeface="PingFang SC Regular"/>
                <a:cs typeface="PingFang SC Regular"/>
                <a:sym typeface="PingFang SC Regular"/>
              </a:rPr>
              <a:t>模板使用技巧</a:t>
            </a:r>
            <a:r>
              <a:t> 2</a:t>
            </a:r>
          </a:p>
        </p:txBody>
      </p:sp>
      <p:sp>
        <p:nvSpPr>
          <p:cNvPr id="328" name="矩形 3"/>
          <p:cNvSpPr txBox="1"/>
          <p:nvPr/>
        </p:nvSpPr>
        <p:spPr>
          <a:xfrm>
            <a:off x="486322" y="182445"/>
            <a:ext cx="758191" cy="24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609584">
              <a:defRPr sz="1000">
                <a:solidFill>
                  <a:srgbClr val="404040"/>
                </a:solidFill>
                <a:latin typeface="Segoe UI Light"/>
                <a:ea typeface="Segoe UI Light"/>
                <a:cs typeface="Segoe UI Light"/>
                <a:sym typeface="Segoe UI Light"/>
              </a:defRPr>
            </a:lvl1pPr>
          </a:lstStyle>
          <a:p>
            <a:pPr/>
            <a:r>
              <a:t>OfficePLUS</a:t>
            </a:r>
          </a:p>
        </p:txBody>
      </p:sp>
      <p:pic>
        <p:nvPicPr>
          <p:cNvPr id="329" name="图片 4" descr="图片 4"/>
          <p:cNvPicPr>
            <a:picLocks noChangeAspect="1"/>
          </p:cNvPicPr>
          <p:nvPr/>
        </p:nvPicPr>
        <p:blipFill>
          <a:blip r:embed="rId2">
            <a:extLst/>
          </a:blip>
          <a:stretch>
            <a:fillRect/>
          </a:stretch>
        </p:blipFill>
        <p:spPr>
          <a:xfrm>
            <a:off x="431800" y="2138895"/>
            <a:ext cx="5295899" cy="3847022"/>
          </a:xfrm>
          <a:prstGeom prst="rect">
            <a:avLst/>
          </a:prstGeom>
          <a:ln>
            <a:solidFill>
              <a:srgbClr val="A6A6A6"/>
            </a:solidFill>
          </a:ln>
        </p:spPr>
      </p:pic>
      <p:pic>
        <p:nvPicPr>
          <p:cNvPr id="330" name="图片 5" descr="图片 5"/>
          <p:cNvPicPr>
            <a:picLocks noChangeAspect="1"/>
          </p:cNvPicPr>
          <p:nvPr/>
        </p:nvPicPr>
        <p:blipFill>
          <a:blip r:embed="rId3">
            <a:extLst/>
          </a:blip>
          <a:stretch>
            <a:fillRect/>
          </a:stretch>
        </p:blipFill>
        <p:spPr>
          <a:xfrm>
            <a:off x="6464301" y="2138895"/>
            <a:ext cx="5295901" cy="3847023"/>
          </a:xfrm>
          <a:prstGeom prst="rect">
            <a:avLst/>
          </a:prstGeom>
          <a:ln>
            <a:solidFill>
              <a:srgbClr val="A6A6A6"/>
            </a:solidFill>
          </a:ln>
        </p:spPr>
      </p:pic>
      <p:sp>
        <p:nvSpPr>
          <p:cNvPr id="331" name="文本框 6"/>
          <p:cNvSpPr txBox="1"/>
          <p:nvPr/>
        </p:nvSpPr>
        <p:spPr>
          <a:xfrm>
            <a:off x="477519" y="1174234"/>
            <a:ext cx="3355341"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3200">
                <a:solidFill>
                  <a:srgbClr val="262626"/>
                </a:solidFill>
                <a:latin typeface="PingFang SC Semibold"/>
                <a:ea typeface="PingFang SC Semibold"/>
                <a:cs typeface="PingFang SC Semibold"/>
                <a:sym typeface="PingFang SC Semibold"/>
              </a:defRPr>
            </a:lvl1pPr>
          </a:lstStyle>
          <a:p>
            <a:pPr/>
            <a:r>
              <a:t>随时添加模板样式</a:t>
            </a:r>
          </a:p>
        </p:txBody>
      </p:sp>
      <p:sp>
        <p:nvSpPr>
          <p:cNvPr id="332" name="文本框 7"/>
          <p:cNvSpPr txBox="1"/>
          <p:nvPr/>
        </p:nvSpPr>
        <p:spPr>
          <a:xfrm>
            <a:off x="379197" y="6061002"/>
            <a:ext cx="254269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pc="150" sz="1200"/>
            </a:pPr>
            <a:r>
              <a:t>1.</a:t>
            </a:r>
            <a:r>
              <a:t> 选择“开始”</a:t>
            </a:r>
            <a:r>
              <a:t>-</a:t>
            </a:r>
            <a:r>
              <a:t>“新建幻灯片”；</a:t>
            </a:r>
          </a:p>
        </p:txBody>
      </p:sp>
      <p:sp>
        <p:nvSpPr>
          <p:cNvPr id="333" name="文本框 8"/>
          <p:cNvSpPr txBox="1"/>
          <p:nvPr/>
        </p:nvSpPr>
        <p:spPr>
          <a:xfrm>
            <a:off x="6406370" y="6061002"/>
            <a:ext cx="5144314"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spc="150" sz="1200"/>
            </a:pPr>
            <a:r>
              <a:t>2.</a:t>
            </a:r>
            <a:r>
              <a:t> 选择你需要的页面，如封面页，目录页，副标题页，内容页等</a:t>
            </a:r>
            <a:r>
              <a:t>…</a:t>
            </a:r>
          </a:p>
        </p:txBody>
      </p:sp>
      <p:pic>
        <p:nvPicPr>
          <p:cNvPr id="334" name="图片 9" descr="图片 9"/>
          <p:cNvPicPr>
            <a:picLocks noChangeAspect="1"/>
          </p:cNvPicPr>
          <p:nvPr/>
        </p:nvPicPr>
        <p:blipFill>
          <a:blip r:embed="rId4">
            <a:extLst/>
          </a:blip>
          <a:stretch>
            <a:fillRect/>
          </a:stretch>
        </p:blipFill>
        <p:spPr>
          <a:xfrm>
            <a:off x="700878" y="2428357"/>
            <a:ext cx="819668" cy="819668"/>
          </a:xfrm>
          <a:prstGeom prst="rect">
            <a:avLst/>
          </a:prstGeom>
          <a:ln w="12700">
            <a:miter lim="400000"/>
          </a:ln>
          <a:effectLst>
            <a:outerShdw sx="100000" sy="100000" kx="0" ky="0" algn="b" rotWithShape="0" blurRad="50800" dist="38100" dir="2700000">
              <a:srgbClr val="000000">
                <a:alpha val="40000"/>
              </a:srgbClr>
            </a:outerShdw>
          </a:effectLst>
        </p:spPr>
      </p:pic>
      <p:sp>
        <p:nvSpPr>
          <p:cNvPr id="3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关注服务号">
    <p:spTree>
      <p:nvGrpSpPr>
        <p:cNvPr id="1" name=""/>
        <p:cNvGrpSpPr/>
        <p:nvPr/>
      </p:nvGrpSpPr>
      <p:grpSpPr>
        <a:xfrm>
          <a:off x="0" y="0"/>
          <a:ext cx="0" cy="0"/>
          <a:chOff x="0" y="0"/>
          <a:chExt cx="0" cy="0"/>
        </a:xfrm>
      </p:grpSpPr>
      <p:sp>
        <p:nvSpPr>
          <p:cNvPr id="342" name="矩形 2"/>
          <p:cNvSpPr/>
          <p:nvPr/>
        </p:nvSpPr>
        <p:spPr>
          <a:xfrm>
            <a:off x="0" y="3429000"/>
            <a:ext cx="12192000" cy="3429000"/>
          </a:xfrm>
          <a:prstGeom prst="rect">
            <a:avLst/>
          </a:prstGeom>
          <a:solidFill>
            <a:srgbClr val="E73A1C"/>
          </a:solidFill>
          <a:ln w="12700">
            <a:miter lim="400000"/>
          </a:ln>
        </p:spPr>
        <p:txBody>
          <a:bodyPr lIns="45719" rIns="45719" anchor="ctr"/>
          <a:lstStyle/>
          <a:p>
            <a:pPr algn="ctr" defTabSz="914400">
              <a:lnSpc>
                <a:spcPct val="130000"/>
              </a:lnSpc>
              <a:defRPr sz="1400">
                <a:solidFill>
                  <a:srgbClr val="FFFFFF"/>
                </a:solidFill>
              </a:defRPr>
            </a:pPr>
          </a:p>
        </p:txBody>
      </p:sp>
      <p:sp>
        <p:nvSpPr>
          <p:cNvPr id="343" name="矩形: 圆角 3"/>
          <p:cNvSpPr/>
          <p:nvPr/>
        </p:nvSpPr>
        <p:spPr>
          <a:xfrm>
            <a:off x="1079465" y="1527629"/>
            <a:ext cx="3802742" cy="3802742"/>
          </a:xfrm>
          <a:prstGeom prst="roundRect">
            <a:avLst>
              <a:gd name="adj" fmla="val 5598"/>
            </a:avLst>
          </a:prstGeom>
          <a:solidFill>
            <a:srgbClr val="FFFFFF"/>
          </a:solidFill>
          <a:ln w="12700">
            <a:solidFill>
              <a:srgbClr val="BFBFBF"/>
            </a:solidFill>
            <a:miter/>
          </a:ln>
          <a:effectLst>
            <a:outerShdw sx="100000" sy="100000" kx="0" ky="0" algn="b" rotWithShape="0" blurRad="50800" dist="38100" dir="2700000">
              <a:srgbClr val="000000">
                <a:alpha val="40000"/>
              </a:srgbClr>
            </a:outerShdw>
          </a:effectLst>
        </p:spPr>
        <p:txBody>
          <a:bodyPr lIns="45719" rIns="45719" anchor="ctr"/>
          <a:lstStyle/>
          <a:p>
            <a:pPr algn="ctr" defTabSz="914400">
              <a:lnSpc>
                <a:spcPct val="130000"/>
              </a:lnSpc>
              <a:defRPr sz="1400">
                <a:solidFill>
                  <a:srgbClr val="FFFFFF"/>
                </a:solidFill>
              </a:defRPr>
            </a:pPr>
          </a:p>
        </p:txBody>
      </p:sp>
      <p:pic>
        <p:nvPicPr>
          <p:cNvPr id="344" name="图片 4" descr="图片 4"/>
          <p:cNvPicPr>
            <a:picLocks noChangeAspect="1"/>
          </p:cNvPicPr>
          <p:nvPr/>
        </p:nvPicPr>
        <p:blipFill>
          <a:blip r:embed="rId2">
            <a:extLst/>
          </a:blip>
          <a:stretch>
            <a:fillRect/>
          </a:stretch>
        </p:blipFill>
        <p:spPr>
          <a:xfrm>
            <a:off x="1308065" y="1756229"/>
            <a:ext cx="3345542" cy="3345542"/>
          </a:xfrm>
          <a:prstGeom prst="rect">
            <a:avLst/>
          </a:prstGeom>
          <a:ln w="12700">
            <a:miter lim="400000"/>
          </a:ln>
        </p:spPr>
      </p:pic>
      <p:sp>
        <p:nvSpPr>
          <p:cNvPr id="345" name="文本框 5"/>
          <p:cNvSpPr txBox="1"/>
          <p:nvPr/>
        </p:nvSpPr>
        <p:spPr>
          <a:xfrm>
            <a:off x="5285376" y="1566505"/>
            <a:ext cx="5864861" cy="3812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14400">
              <a:lnSpc>
                <a:spcPct val="150000"/>
              </a:lnSpc>
              <a:spcBef>
                <a:spcPts val="600"/>
              </a:spcBef>
              <a:defRPr sz="3600">
                <a:effectLst>
                  <a:outerShdw sx="100000" sy="100000" kx="0" ky="0" algn="b" rotWithShape="0" blurRad="38100" dist="38100" dir="2700000">
                    <a:srgbClr val="000000">
                      <a:alpha val="43137"/>
                    </a:srgbClr>
                  </a:outerShdw>
                </a:effectLst>
                <a:latin typeface="PingFang SC Semibold"/>
                <a:ea typeface="PingFang SC Semibold"/>
                <a:cs typeface="PingFang SC Semibold"/>
                <a:sym typeface="PingFang SC Semibold"/>
              </a:defRPr>
            </a:pPr>
            <a:r>
              <a:t>办公模板更新</a:t>
            </a:r>
          </a:p>
          <a:p>
            <a:pPr defTabSz="914400">
              <a:lnSpc>
                <a:spcPct val="150000"/>
              </a:lnSpc>
              <a:spcBef>
                <a:spcPts val="600"/>
              </a:spcBef>
              <a:defRPr sz="3600">
                <a:effectLst>
                  <a:outerShdw sx="100000" sy="100000" kx="0" ky="0" algn="b" rotWithShape="0" blurRad="38100" dist="38100" dir="2700000">
                    <a:srgbClr val="000000">
                      <a:alpha val="43137"/>
                    </a:srgbClr>
                  </a:outerShdw>
                </a:effectLst>
                <a:latin typeface="PingFang SC Semibold"/>
                <a:ea typeface="PingFang SC Semibold"/>
                <a:cs typeface="PingFang SC Semibold"/>
                <a:sym typeface="PingFang SC Semibold"/>
              </a:defRPr>
            </a:pPr>
            <a:r>
              <a:t>微软</a:t>
            </a:r>
          </a:p>
          <a:p>
            <a:pPr defTabSz="914400">
              <a:lnSpc>
                <a:spcPct val="150000"/>
              </a:lnSpc>
              <a:spcBef>
                <a:spcPts val="600"/>
              </a:spcBef>
              <a:defRPr sz="3600">
                <a:solidFill>
                  <a:srgbClr val="FFFFFF"/>
                </a:solidFill>
                <a:effectLst>
                  <a:outerShdw sx="100000" sy="100000" kx="0" ky="0" algn="b" rotWithShape="0" blurRad="38100" dist="38100" dir="2700000">
                    <a:srgbClr val="000000">
                      <a:alpha val="43137"/>
                    </a:srgbClr>
                  </a:outerShdw>
                </a:effectLst>
                <a:latin typeface="PingFang SC Semibold"/>
                <a:ea typeface="PingFang SC Semibold"/>
                <a:cs typeface="PingFang SC Semibold"/>
                <a:sym typeface="PingFang SC Semibold"/>
              </a:defRPr>
            </a:pPr>
            <a:r>
              <a:t>微信扫码关注</a:t>
            </a:r>
          </a:p>
          <a:p>
            <a:pPr defTabSz="914400">
              <a:lnSpc>
                <a:spcPct val="150000"/>
              </a:lnSpc>
              <a:spcBef>
                <a:spcPts val="600"/>
              </a:spcBef>
              <a:defRPr sz="3600">
                <a:solidFill>
                  <a:srgbClr val="FFFFFF"/>
                </a:solidFill>
                <a:effectLst>
                  <a:outerShdw sx="100000" sy="100000" kx="0" ky="0" algn="b" rotWithShape="0" blurRad="38100" dist="38100" dir="2700000">
                    <a:srgbClr val="000000">
                      <a:alpha val="43137"/>
                    </a:srgbClr>
                  </a:outerShdw>
                </a:effectLst>
                <a:latin typeface="PingFang SC Semibold"/>
                <a:ea typeface="PingFang SC Semibold"/>
                <a:cs typeface="PingFang SC Semibold"/>
                <a:sym typeface="PingFang SC Semibold"/>
              </a:defRPr>
            </a:pPr>
            <a:r>
              <a:t>「 微软</a:t>
            </a:r>
            <a:r>
              <a:t>Office</a:t>
            </a:r>
            <a:r>
              <a:t>文档 」服务号</a:t>
            </a:r>
          </a:p>
        </p:txBody>
      </p:sp>
      <p:pic>
        <p:nvPicPr>
          <p:cNvPr id="346" name="图片 6" descr="图片 6">
            <a:hlinkClick r:id="rId3" invalidUrl="" action="" tgtFrame="" tooltip="" history="1" highlightClick="0" endSnd="0"/>
          </p:cNvPr>
          <p:cNvPicPr>
            <a:picLocks noChangeAspect="1"/>
          </p:cNvPicPr>
          <p:nvPr/>
        </p:nvPicPr>
        <p:blipFill>
          <a:blip r:embed="rId4">
            <a:extLst/>
          </a:blip>
          <a:stretch>
            <a:fillRect/>
          </a:stretch>
        </p:blipFill>
        <p:spPr>
          <a:xfrm>
            <a:off x="5239656" y="6345797"/>
            <a:ext cx="1712687" cy="226075"/>
          </a:xfrm>
          <a:prstGeom prst="rect">
            <a:avLst/>
          </a:prstGeom>
          <a:ln w="12700">
            <a:miter lim="400000"/>
          </a:ln>
        </p:spPr>
      </p:pic>
      <p:sp>
        <p:nvSpPr>
          <p:cNvPr id="34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使用小程序">
    <p:spTree>
      <p:nvGrpSpPr>
        <p:cNvPr id="1" name=""/>
        <p:cNvGrpSpPr/>
        <p:nvPr/>
      </p:nvGrpSpPr>
      <p:grpSpPr>
        <a:xfrm>
          <a:off x="0" y="0"/>
          <a:ext cx="0" cy="0"/>
          <a:chOff x="0" y="0"/>
          <a:chExt cx="0" cy="0"/>
        </a:xfrm>
      </p:grpSpPr>
      <p:sp>
        <p:nvSpPr>
          <p:cNvPr id="354" name="直接连接符 3"/>
          <p:cNvSpPr/>
          <p:nvPr/>
        </p:nvSpPr>
        <p:spPr>
          <a:xfrm>
            <a:off x="0" y="657287"/>
            <a:ext cx="12192000" cy="1"/>
          </a:xfrm>
          <a:prstGeom prst="line">
            <a:avLst/>
          </a:prstGeom>
          <a:ln w="6350">
            <a:solidFill>
              <a:srgbClr val="E73A1C"/>
            </a:solidFill>
            <a:miter/>
          </a:ln>
        </p:spPr>
        <p:txBody>
          <a:bodyPr lIns="45719" rIns="45719"/>
          <a:lstStyle/>
          <a:p>
            <a:pPr/>
          </a:p>
        </p:txBody>
      </p:sp>
      <p:sp>
        <p:nvSpPr>
          <p:cNvPr id="355" name="矩形 5"/>
          <p:cNvSpPr/>
          <p:nvPr/>
        </p:nvSpPr>
        <p:spPr>
          <a:xfrm>
            <a:off x="0" y="3091546"/>
            <a:ext cx="12192000" cy="3766454"/>
          </a:xfrm>
          <a:prstGeom prst="rect">
            <a:avLst/>
          </a:prstGeom>
          <a:solidFill>
            <a:srgbClr val="E73A1C"/>
          </a:solidFill>
          <a:ln w="12700">
            <a:miter lim="400000"/>
          </a:ln>
        </p:spPr>
        <p:txBody>
          <a:bodyPr lIns="45719" rIns="45719" anchor="ctr"/>
          <a:lstStyle/>
          <a:p>
            <a:pPr algn="ctr" defTabSz="914400">
              <a:lnSpc>
                <a:spcPct val="130000"/>
              </a:lnSpc>
              <a:defRPr sz="1400">
                <a:solidFill>
                  <a:srgbClr val="FFFFFF"/>
                </a:solidFill>
              </a:defRPr>
            </a:pPr>
          </a:p>
        </p:txBody>
      </p:sp>
      <p:sp>
        <p:nvSpPr>
          <p:cNvPr id="356" name="矩形: 圆角 7"/>
          <p:cNvSpPr/>
          <p:nvPr/>
        </p:nvSpPr>
        <p:spPr>
          <a:xfrm>
            <a:off x="621395" y="1362836"/>
            <a:ext cx="3462340" cy="3462340"/>
          </a:xfrm>
          <a:prstGeom prst="roundRect">
            <a:avLst>
              <a:gd name="adj" fmla="val 5598"/>
            </a:avLst>
          </a:prstGeom>
          <a:solidFill>
            <a:srgbClr val="FFFFFF"/>
          </a:solidFill>
          <a:ln w="12700">
            <a:solidFill>
              <a:srgbClr val="BFBFBF"/>
            </a:solidFill>
            <a:miter/>
          </a:ln>
          <a:effectLst>
            <a:outerShdw sx="100000" sy="100000" kx="0" ky="0" algn="b" rotWithShape="0" blurRad="50800" dist="38100" dir="2700000">
              <a:srgbClr val="000000">
                <a:alpha val="40000"/>
              </a:srgbClr>
            </a:outerShdw>
          </a:effectLst>
        </p:spPr>
        <p:txBody>
          <a:bodyPr lIns="45719" rIns="45719" anchor="ctr"/>
          <a:lstStyle/>
          <a:p>
            <a:pPr algn="ctr" defTabSz="914400">
              <a:lnSpc>
                <a:spcPct val="130000"/>
              </a:lnSpc>
              <a:defRPr sz="1400">
                <a:solidFill>
                  <a:srgbClr val="FFFFFF"/>
                </a:solidFill>
              </a:defRPr>
            </a:pPr>
          </a:p>
        </p:txBody>
      </p:sp>
      <p:sp>
        <p:nvSpPr>
          <p:cNvPr id="357" name="矩形: 圆角 8"/>
          <p:cNvSpPr/>
          <p:nvPr/>
        </p:nvSpPr>
        <p:spPr>
          <a:xfrm>
            <a:off x="4374467" y="1362836"/>
            <a:ext cx="3462340" cy="3462340"/>
          </a:xfrm>
          <a:prstGeom prst="roundRect">
            <a:avLst>
              <a:gd name="adj" fmla="val 5598"/>
            </a:avLst>
          </a:prstGeom>
          <a:solidFill>
            <a:srgbClr val="FFFFFF"/>
          </a:solidFill>
          <a:ln w="12700">
            <a:solidFill>
              <a:srgbClr val="BFBFBF"/>
            </a:solidFill>
            <a:miter/>
          </a:ln>
          <a:effectLst>
            <a:outerShdw sx="100000" sy="100000" kx="0" ky="0" algn="b" rotWithShape="0" blurRad="50800" dist="38100" dir="2700000">
              <a:srgbClr val="000000">
                <a:alpha val="40000"/>
              </a:srgbClr>
            </a:outerShdw>
          </a:effectLst>
        </p:spPr>
        <p:txBody>
          <a:bodyPr lIns="45719" rIns="45719" anchor="ctr"/>
          <a:lstStyle/>
          <a:p>
            <a:pPr algn="ctr" defTabSz="914400">
              <a:lnSpc>
                <a:spcPct val="130000"/>
              </a:lnSpc>
              <a:defRPr sz="1400">
                <a:solidFill>
                  <a:srgbClr val="FFFFFF"/>
                </a:solidFill>
              </a:defRPr>
            </a:pPr>
          </a:p>
        </p:txBody>
      </p:sp>
      <p:sp>
        <p:nvSpPr>
          <p:cNvPr id="358" name="文本框 9"/>
          <p:cNvSpPr txBox="1"/>
          <p:nvPr/>
        </p:nvSpPr>
        <p:spPr>
          <a:xfrm>
            <a:off x="1844602" y="286128"/>
            <a:ext cx="8502804" cy="6629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lnSpc>
                <a:spcPct val="130000"/>
              </a:lnSpc>
              <a:spcBef>
                <a:spcPts val="600"/>
              </a:spcBef>
              <a:defRPr sz="3200">
                <a:latin typeface="PingFang SC Semibold"/>
                <a:ea typeface="PingFang SC Semibold"/>
                <a:cs typeface="PingFang SC Semibold"/>
                <a:sym typeface="PingFang SC Semibold"/>
              </a:defRPr>
            </a:lvl1pPr>
          </a:lstStyle>
          <a:p>
            <a:pPr/>
            <a:r>
              <a:t> 微信扫描小程序码，使用微软移动办公黑科技 </a:t>
            </a:r>
          </a:p>
        </p:txBody>
      </p:sp>
      <p:sp>
        <p:nvSpPr>
          <p:cNvPr id="359" name="直接连接符 10"/>
          <p:cNvSpPr/>
          <p:nvPr/>
        </p:nvSpPr>
        <p:spPr>
          <a:xfrm flipH="1">
            <a:off x="1523088" y="369628"/>
            <a:ext cx="266462" cy="622049"/>
          </a:xfrm>
          <a:prstGeom prst="line">
            <a:avLst/>
          </a:prstGeom>
          <a:ln w="6350">
            <a:solidFill>
              <a:srgbClr val="E73A1C"/>
            </a:solidFill>
            <a:miter/>
          </a:ln>
        </p:spPr>
        <p:txBody>
          <a:bodyPr lIns="45719" rIns="45719"/>
          <a:lstStyle/>
          <a:p>
            <a:pPr/>
          </a:p>
        </p:txBody>
      </p:sp>
      <p:sp>
        <p:nvSpPr>
          <p:cNvPr id="360" name="直接连接符 11"/>
          <p:cNvSpPr/>
          <p:nvPr/>
        </p:nvSpPr>
        <p:spPr>
          <a:xfrm flipH="1">
            <a:off x="10402443" y="369628"/>
            <a:ext cx="266461" cy="622049"/>
          </a:xfrm>
          <a:prstGeom prst="line">
            <a:avLst/>
          </a:prstGeom>
          <a:ln w="6350">
            <a:solidFill>
              <a:srgbClr val="E73A1C"/>
            </a:solidFill>
            <a:miter/>
          </a:ln>
        </p:spPr>
        <p:txBody>
          <a:bodyPr lIns="45719" rIns="45719"/>
          <a:lstStyle/>
          <a:p>
            <a:pPr/>
          </a:p>
        </p:txBody>
      </p:sp>
      <p:sp>
        <p:nvSpPr>
          <p:cNvPr id="361" name="矩形: 圆角 12"/>
          <p:cNvSpPr/>
          <p:nvPr/>
        </p:nvSpPr>
        <p:spPr>
          <a:xfrm>
            <a:off x="8159750" y="1362836"/>
            <a:ext cx="3462341" cy="3462340"/>
          </a:xfrm>
          <a:prstGeom prst="roundRect">
            <a:avLst>
              <a:gd name="adj" fmla="val 5598"/>
            </a:avLst>
          </a:prstGeom>
          <a:solidFill>
            <a:srgbClr val="FFFFFF"/>
          </a:solidFill>
          <a:ln w="12700">
            <a:solidFill>
              <a:srgbClr val="BFBFBF"/>
            </a:solidFill>
            <a:miter/>
          </a:ln>
          <a:effectLst>
            <a:outerShdw sx="100000" sy="100000" kx="0" ky="0" algn="b" rotWithShape="0" blurRad="50800" dist="38100" dir="2700000">
              <a:srgbClr val="000000">
                <a:alpha val="40000"/>
              </a:srgbClr>
            </a:outerShdw>
          </a:effectLst>
        </p:spPr>
        <p:txBody>
          <a:bodyPr lIns="45719" rIns="45719" anchor="ctr"/>
          <a:lstStyle/>
          <a:p>
            <a:pPr algn="ctr" defTabSz="914400">
              <a:lnSpc>
                <a:spcPct val="130000"/>
              </a:lnSpc>
              <a:defRPr sz="1400">
                <a:solidFill>
                  <a:srgbClr val="FFFFFF"/>
                </a:solidFill>
              </a:defRPr>
            </a:pPr>
          </a:p>
        </p:txBody>
      </p:sp>
      <p:pic>
        <p:nvPicPr>
          <p:cNvPr id="362" name="图片 13" descr="图片 13"/>
          <p:cNvPicPr>
            <a:picLocks noChangeAspect="1"/>
          </p:cNvPicPr>
          <p:nvPr/>
        </p:nvPicPr>
        <p:blipFill>
          <a:blip r:embed="rId2">
            <a:extLst/>
          </a:blip>
          <a:srcRect l="13924" t="13924" r="13923" b="13923"/>
          <a:stretch>
            <a:fillRect/>
          </a:stretch>
        </p:blipFill>
        <p:spPr>
          <a:xfrm>
            <a:off x="4705129" y="1673080"/>
            <a:ext cx="2743201" cy="2743202"/>
          </a:xfrm>
          <a:prstGeom prst="rect">
            <a:avLst/>
          </a:prstGeom>
          <a:ln w="12700">
            <a:miter lim="400000"/>
          </a:ln>
        </p:spPr>
      </p:pic>
      <p:pic>
        <p:nvPicPr>
          <p:cNvPr id="363" name="图片 14" descr="图片 14"/>
          <p:cNvPicPr>
            <a:picLocks noChangeAspect="1"/>
          </p:cNvPicPr>
          <p:nvPr/>
        </p:nvPicPr>
        <p:blipFill>
          <a:blip r:embed="rId3">
            <a:extLst/>
          </a:blip>
          <a:srcRect l="14439" t="0" r="14438" b="0"/>
          <a:stretch>
            <a:fillRect/>
          </a:stretch>
        </p:blipFill>
        <p:spPr>
          <a:xfrm>
            <a:off x="8519321" y="1673081"/>
            <a:ext cx="2743201" cy="2743201"/>
          </a:xfrm>
          <a:prstGeom prst="rect">
            <a:avLst/>
          </a:prstGeom>
          <a:ln w="12700">
            <a:miter lim="400000"/>
          </a:ln>
        </p:spPr>
      </p:pic>
      <p:pic>
        <p:nvPicPr>
          <p:cNvPr id="364" name="图片 15" descr="图片 15"/>
          <p:cNvPicPr>
            <a:picLocks noChangeAspect="1"/>
          </p:cNvPicPr>
          <p:nvPr/>
        </p:nvPicPr>
        <p:blipFill>
          <a:blip r:embed="rId4">
            <a:extLst/>
          </a:blip>
          <a:stretch>
            <a:fillRect/>
          </a:stretch>
        </p:blipFill>
        <p:spPr>
          <a:xfrm>
            <a:off x="980965" y="1673081"/>
            <a:ext cx="2743201" cy="2743201"/>
          </a:xfrm>
          <a:prstGeom prst="rect">
            <a:avLst/>
          </a:prstGeom>
          <a:ln w="12700">
            <a:miter lim="400000"/>
          </a:ln>
        </p:spPr>
      </p:pic>
      <p:sp>
        <p:nvSpPr>
          <p:cNvPr id="365" name="文本框 16"/>
          <p:cNvSpPr txBox="1"/>
          <p:nvPr/>
        </p:nvSpPr>
        <p:spPr>
          <a:xfrm>
            <a:off x="1039003" y="5138739"/>
            <a:ext cx="2627123" cy="9448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914400">
              <a:lnSpc>
                <a:spcPct val="140000"/>
              </a:lnSpc>
              <a:defRPr sz="2000">
                <a:solidFill>
                  <a:srgbClr val="FFFFFF">
                    <a:alpha val="77000"/>
                  </a:srgbClr>
                </a:solidFill>
                <a:effectLst>
                  <a:outerShdw sx="100000" sy="100000" kx="0" ky="0" algn="b" rotWithShape="0" blurRad="38100" dist="38100" dir="2700000">
                    <a:srgbClr val="000000">
                      <a:alpha val="43137"/>
                    </a:srgbClr>
                  </a:outerShdw>
                </a:effectLst>
              </a:defRPr>
            </a:pPr>
            <a:r>
              <a:t>在微信访问</a:t>
            </a:r>
            <a:r>
              <a:t>OneDrive</a:t>
            </a:r>
            <a:endParaRPr>
              <a:latin typeface="Century Gothic"/>
              <a:ea typeface="Century Gothic"/>
              <a:cs typeface="Century Gothic"/>
              <a:sym typeface="Century Gothic"/>
            </a:endParaRPr>
          </a:p>
          <a:p>
            <a:pPr algn="ctr" defTabSz="914400">
              <a:lnSpc>
                <a:spcPct val="140000"/>
              </a:lnSpc>
              <a:defRPr sz="2000">
                <a:solidFill>
                  <a:srgbClr val="FFFFFF"/>
                </a:solidFill>
                <a:effectLst>
                  <a:outerShdw sx="100000" sy="100000" kx="0" ky="0" algn="b" rotWithShape="0" blurRad="38100" dist="38100" dir="2700000">
                    <a:srgbClr val="000000">
                      <a:alpha val="43137"/>
                    </a:srgbClr>
                  </a:outerShdw>
                </a:effectLst>
                <a:latin typeface="PingFang SC Semibold"/>
                <a:ea typeface="PingFang SC Semibold"/>
                <a:cs typeface="PingFang SC Semibold"/>
                <a:sym typeface="PingFang SC Semibold"/>
              </a:defRPr>
            </a:pPr>
            <a:r>
              <a:t> 「 微软</a:t>
            </a:r>
            <a:r>
              <a:t>Office</a:t>
            </a:r>
            <a:r>
              <a:t>文档 」</a:t>
            </a:r>
          </a:p>
        </p:txBody>
      </p:sp>
      <p:sp>
        <p:nvSpPr>
          <p:cNvPr id="366" name="文本框 17"/>
          <p:cNvSpPr txBox="1"/>
          <p:nvPr/>
        </p:nvSpPr>
        <p:spPr>
          <a:xfrm>
            <a:off x="4901055" y="5138739"/>
            <a:ext cx="2389887" cy="9448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914400">
              <a:lnSpc>
                <a:spcPct val="140000"/>
              </a:lnSpc>
              <a:defRPr sz="2000">
                <a:solidFill>
                  <a:srgbClr val="FFFFFF">
                    <a:alpha val="77000"/>
                  </a:srgbClr>
                </a:solidFill>
                <a:effectLst>
                  <a:outerShdw sx="100000" sy="100000" kx="0" ky="0" algn="b" rotWithShape="0" blurRad="38100" dist="38100" dir="2700000">
                    <a:srgbClr val="000000">
                      <a:alpha val="43137"/>
                    </a:srgbClr>
                  </a:outerShdw>
                </a:effectLst>
              </a:defRPr>
            </a:pPr>
            <a:r>
              <a:t>让你的文档会说话</a:t>
            </a:r>
          </a:p>
          <a:p>
            <a:pPr algn="ctr" defTabSz="914400">
              <a:lnSpc>
                <a:spcPct val="140000"/>
              </a:lnSpc>
              <a:defRPr sz="2000">
                <a:solidFill>
                  <a:srgbClr val="FFFFFF"/>
                </a:solidFill>
                <a:effectLst>
                  <a:outerShdw sx="100000" sy="100000" kx="0" ky="0" algn="b" rotWithShape="0" blurRad="38100" dist="38100" dir="2700000">
                    <a:srgbClr val="000000">
                      <a:alpha val="43137"/>
                    </a:srgbClr>
                  </a:outerShdw>
                </a:effectLst>
                <a:latin typeface="PingFang SC Semibold"/>
                <a:ea typeface="PingFang SC Semibold"/>
                <a:cs typeface="PingFang SC Semibold"/>
                <a:sym typeface="PingFang SC Semibold"/>
              </a:defRPr>
            </a:pPr>
            <a:r>
              <a:t> 「 微软听听文档 」</a:t>
            </a:r>
          </a:p>
        </p:txBody>
      </p:sp>
      <p:sp>
        <p:nvSpPr>
          <p:cNvPr id="367" name="文本框 18"/>
          <p:cNvSpPr txBox="1"/>
          <p:nvPr/>
        </p:nvSpPr>
        <p:spPr>
          <a:xfrm>
            <a:off x="8695850" y="5138739"/>
            <a:ext cx="2390141" cy="9448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914400">
              <a:lnSpc>
                <a:spcPct val="140000"/>
              </a:lnSpc>
              <a:defRPr sz="2000">
                <a:solidFill>
                  <a:srgbClr val="FFFFFF">
                    <a:alpha val="77000"/>
                  </a:srgbClr>
                </a:solidFill>
                <a:effectLst>
                  <a:outerShdw sx="100000" sy="100000" kx="0" ky="0" algn="b" rotWithShape="0" blurRad="38100" dist="38100" dir="2700000">
                    <a:srgbClr val="000000">
                      <a:alpha val="43137"/>
                    </a:srgbClr>
                  </a:outerShdw>
                </a:effectLst>
              </a:defRPr>
            </a:pPr>
            <a:r>
              <a:t>你的文档创作小助手</a:t>
            </a:r>
          </a:p>
          <a:p>
            <a:pPr algn="ctr" defTabSz="914400">
              <a:lnSpc>
                <a:spcPct val="140000"/>
              </a:lnSpc>
              <a:defRPr sz="2000">
                <a:solidFill>
                  <a:srgbClr val="FFFFFF"/>
                </a:solidFill>
                <a:effectLst>
                  <a:outerShdw sx="100000" sy="100000" kx="0" ky="0" algn="b" rotWithShape="0" blurRad="38100" dist="38100" dir="2700000">
                    <a:srgbClr val="000000">
                      <a:alpha val="43137"/>
                    </a:srgbClr>
                  </a:outerShdw>
                </a:effectLst>
                <a:latin typeface="PingFang SC Semibold"/>
                <a:ea typeface="PingFang SC Semibold"/>
                <a:cs typeface="PingFang SC Semibold"/>
                <a:sym typeface="PingFang SC Semibold"/>
              </a:defRPr>
            </a:pPr>
            <a:r>
              <a:t> 「 微软小蜜 」</a:t>
            </a:r>
          </a:p>
        </p:txBody>
      </p:sp>
      <p:sp>
        <p:nvSpPr>
          <p:cNvPr id="368" name="直接连接符 19"/>
          <p:cNvSpPr/>
          <p:nvPr/>
        </p:nvSpPr>
        <p:spPr>
          <a:xfrm>
            <a:off x="4198034" y="5330649"/>
            <a:ext cx="1" cy="653144"/>
          </a:xfrm>
          <a:prstGeom prst="line">
            <a:avLst/>
          </a:prstGeom>
          <a:ln w="6350">
            <a:solidFill>
              <a:srgbClr val="FFFFFF"/>
            </a:solidFill>
            <a:prstDash val="dash"/>
            <a:miter/>
          </a:ln>
        </p:spPr>
        <p:txBody>
          <a:bodyPr lIns="45719" rIns="45719"/>
          <a:lstStyle/>
          <a:p>
            <a:pPr/>
          </a:p>
        </p:txBody>
      </p:sp>
      <p:sp>
        <p:nvSpPr>
          <p:cNvPr id="369" name="直接连接符 20"/>
          <p:cNvSpPr/>
          <p:nvPr/>
        </p:nvSpPr>
        <p:spPr>
          <a:xfrm>
            <a:off x="7976214" y="5330649"/>
            <a:ext cx="1" cy="653144"/>
          </a:xfrm>
          <a:prstGeom prst="line">
            <a:avLst/>
          </a:prstGeom>
          <a:ln w="6350">
            <a:solidFill>
              <a:srgbClr val="FFFFFF"/>
            </a:solidFill>
            <a:prstDash val="dash"/>
            <a:miter/>
          </a:ln>
        </p:spPr>
        <p:txBody>
          <a:bodyPr lIns="45719" rIns="45719"/>
          <a:lstStyle/>
          <a:p>
            <a:pPr/>
          </a:p>
        </p:txBody>
      </p:sp>
      <p:pic>
        <p:nvPicPr>
          <p:cNvPr id="370" name="图片 21" descr="图片 21">
            <a:hlinkClick r:id="rId5" invalidUrl="" action="" tgtFrame="" tooltip="" history="1" highlightClick="0" endSnd="0"/>
          </p:cNvPr>
          <p:cNvPicPr>
            <a:picLocks noChangeAspect="1"/>
          </p:cNvPicPr>
          <p:nvPr/>
        </p:nvPicPr>
        <p:blipFill>
          <a:blip r:embed="rId6">
            <a:extLst/>
          </a:blip>
          <a:stretch>
            <a:fillRect/>
          </a:stretch>
        </p:blipFill>
        <p:spPr>
          <a:xfrm>
            <a:off x="5239656" y="6345797"/>
            <a:ext cx="1712687" cy="226075"/>
          </a:xfrm>
          <a:prstGeom prst="rect">
            <a:avLst/>
          </a:prstGeom>
          <a:ln w="12700">
            <a:miter lim="400000"/>
          </a:ln>
        </p:spPr>
      </p:pic>
      <p:sp>
        <p:nvSpPr>
          <p:cNvPr id="37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目录页_四项目录">
    <p:spTree>
      <p:nvGrpSpPr>
        <p:cNvPr id="1" name=""/>
        <p:cNvGrpSpPr/>
        <p:nvPr/>
      </p:nvGrpSpPr>
      <p:grpSpPr>
        <a:xfrm>
          <a:off x="0" y="0"/>
          <a:ext cx="0" cy="0"/>
          <a:chOff x="0" y="0"/>
          <a:chExt cx="0" cy="0"/>
        </a:xfrm>
      </p:grpSpPr>
      <p:grpSp>
        <p:nvGrpSpPr>
          <p:cNvPr id="48" name="组 5"/>
          <p:cNvGrpSpPr/>
          <p:nvPr/>
        </p:nvGrpSpPr>
        <p:grpSpPr>
          <a:xfrm>
            <a:off x="-3168802" y="-2002589"/>
            <a:ext cx="11320467" cy="11117461"/>
            <a:chOff x="0" y="0"/>
            <a:chExt cx="11320465" cy="11117460"/>
          </a:xfrm>
        </p:grpSpPr>
        <p:sp>
          <p:nvSpPr>
            <p:cNvPr id="46" name="椭圆 1"/>
            <p:cNvSpPr/>
            <p:nvPr/>
          </p:nvSpPr>
          <p:spPr>
            <a:xfrm>
              <a:off x="1143983" y="996150"/>
              <a:ext cx="8457368" cy="7795531"/>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gradFill flip="none" rotWithShape="1">
              <a:gsLst>
                <a:gs pos="0">
                  <a:srgbClr val="30918B">
                    <a:alpha val="80000"/>
                  </a:srgbClr>
                </a:gs>
                <a:gs pos="41000">
                  <a:srgbClr val="1E83B3">
                    <a:alpha val="80000"/>
                  </a:srgbClr>
                </a:gs>
                <a:gs pos="72000">
                  <a:srgbClr val="4355BE">
                    <a:alpha val="80000"/>
                  </a:srgbClr>
                </a:gs>
                <a:gs pos="100000">
                  <a:srgbClr val="2C387F"/>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7" name="椭圆 1"/>
            <p:cNvSpPr/>
            <p:nvPr/>
          </p:nvSpPr>
          <p:spPr>
            <a:xfrm rot="8851590">
              <a:off x="1431549" y="1660965"/>
              <a:ext cx="8457368" cy="7795531"/>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gradFill flip="none" rotWithShape="1">
              <a:gsLst>
                <a:gs pos="0">
                  <a:srgbClr val="30918B">
                    <a:alpha val="80000"/>
                  </a:srgbClr>
                </a:gs>
                <a:gs pos="41000">
                  <a:srgbClr val="1E83B3">
                    <a:alpha val="80000"/>
                  </a:srgbClr>
                </a:gs>
                <a:gs pos="72000">
                  <a:srgbClr val="4355BE">
                    <a:alpha val="80000"/>
                  </a:srgbClr>
                </a:gs>
                <a:gs pos="100000">
                  <a:srgbClr val="2C387F"/>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9" name="正文级别 1…"/>
          <p:cNvSpPr txBox="1"/>
          <p:nvPr>
            <p:ph type="body" sz="quarter" idx="1" hasCustomPrompt="1"/>
          </p:nvPr>
        </p:nvSpPr>
        <p:spPr>
          <a:xfrm>
            <a:off x="1604397" y="2011116"/>
            <a:ext cx="2776217" cy="1529527"/>
          </a:xfrm>
          <a:prstGeom prst="rect">
            <a:avLst/>
          </a:prstGeom>
        </p:spPr>
        <p:txBody>
          <a:bodyPr>
            <a:normAutofit fontScale="100000" lnSpcReduction="0"/>
          </a:bodyPr>
          <a:lstStyle>
            <a:lvl1pPr marL="0" indent="0" algn="ctr">
              <a:lnSpc>
                <a:spcPct val="100000"/>
              </a:lnSpc>
              <a:buSzTx/>
              <a:buFontTx/>
              <a:buNone/>
              <a:defRPr sz="9600">
                <a:solidFill>
                  <a:srgbClr val="FFFFFF"/>
                </a:solidFill>
                <a:latin typeface="PingFang SC Semibold"/>
                <a:ea typeface="PingFang SC Semibold"/>
                <a:cs typeface="PingFang SC Semibold"/>
                <a:sym typeface="PingFang SC Semibold"/>
              </a:defRPr>
            </a:lvl1pPr>
            <a:lvl2pPr marL="1371600" indent="-914400" algn="ctr">
              <a:lnSpc>
                <a:spcPct val="100000"/>
              </a:lnSpc>
              <a:buFontTx/>
              <a:defRPr sz="9600">
                <a:solidFill>
                  <a:srgbClr val="FFFFFF"/>
                </a:solidFill>
                <a:latin typeface="PingFang SC Semibold"/>
                <a:ea typeface="PingFang SC Semibold"/>
                <a:cs typeface="PingFang SC Semibold"/>
                <a:sym typeface="PingFang SC Semibold"/>
              </a:defRPr>
            </a:lvl2pPr>
            <a:lvl3pPr marL="2011679" indent="-1097279" algn="ctr">
              <a:lnSpc>
                <a:spcPct val="100000"/>
              </a:lnSpc>
              <a:buFontTx/>
              <a:defRPr sz="9600">
                <a:solidFill>
                  <a:srgbClr val="FFFFFF"/>
                </a:solidFill>
                <a:latin typeface="PingFang SC Semibold"/>
                <a:ea typeface="PingFang SC Semibold"/>
                <a:cs typeface="PingFang SC Semibold"/>
                <a:sym typeface="PingFang SC Semibold"/>
              </a:defRPr>
            </a:lvl3pPr>
            <a:lvl4pPr marL="2590800" indent="-1219200" algn="ctr">
              <a:lnSpc>
                <a:spcPct val="100000"/>
              </a:lnSpc>
              <a:buFontTx/>
              <a:defRPr sz="9600">
                <a:solidFill>
                  <a:srgbClr val="FFFFFF"/>
                </a:solidFill>
                <a:latin typeface="PingFang SC Semibold"/>
                <a:ea typeface="PingFang SC Semibold"/>
                <a:cs typeface="PingFang SC Semibold"/>
                <a:sym typeface="PingFang SC Semibold"/>
              </a:defRPr>
            </a:lvl4pPr>
            <a:lvl5pPr marL="3048000" indent="-1219200" algn="ctr">
              <a:lnSpc>
                <a:spcPct val="100000"/>
              </a:lnSpc>
              <a:buFontTx/>
              <a:defRPr sz="9600">
                <a:solidFill>
                  <a:srgbClr val="FFFFFF"/>
                </a:solidFill>
                <a:latin typeface="PingFang SC Semibold"/>
                <a:ea typeface="PingFang SC Semibold"/>
                <a:cs typeface="PingFang SC Semibold"/>
                <a:sym typeface="PingFang SC Semibold"/>
              </a:defRPr>
            </a:lvl5pPr>
          </a:lstStyle>
          <a:p>
            <a:pPr/>
            <a:r>
              <a:t>标题</a:t>
            </a:r>
          </a:p>
          <a:p>
            <a:pPr lvl="1"/>
            <a:r>
              <a:t/>
            </a:r>
          </a:p>
          <a:p>
            <a:pPr lvl="2"/>
            <a:r>
              <a:t/>
            </a:r>
          </a:p>
          <a:p>
            <a:pPr lvl="3"/>
            <a:r>
              <a:t/>
            </a:r>
          </a:p>
          <a:p>
            <a:pPr lvl="4"/>
            <a:r>
              <a:t/>
            </a:r>
          </a:p>
        </p:txBody>
      </p:sp>
      <p:sp>
        <p:nvSpPr>
          <p:cNvPr id="50" name="文本占位符 6"/>
          <p:cNvSpPr/>
          <p:nvPr>
            <p:ph type="body" sz="quarter" idx="21" hasCustomPrompt="1"/>
          </p:nvPr>
        </p:nvSpPr>
        <p:spPr>
          <a:xfrm>
            <a:off x="1604397" y="3545509"/>
            <a:ext cx="2776217" cy="590557"/>
          </a:xfrm>
          <a:prstGeom prst="rect">
            <a:avLst/>
          </a:prstGeom>
        </p:spPr>
        <p:txBody>
          <a:bodyPr>
            <a:normAutofit fontScale="100000" lnSpcReduction="0"/>
          </a:bodyPr>
          <a:lstStyle>
            <a:lvl1pPr marL="0" indent="0" algn="ctr" defTabSz="813816">
              <a:lnSpc>
                <a:spcPct val="100000"/>
              </a:lnSpc>
              <a:spcBef>
                <a:spcPts val="800"/>
              </a:spcBef>
              <a:buSzTx/>
              <a:buFontTx/>
              <a:buNone/>
              <a:defRPr sz="2848">
                <a:solidFill>
                  <a:srgbClr val="FFFFFF"/>
                </a:solidFill>
                <a:latin typeface="PingFang SC Semibold"/>
                <a:ea typeface="PingFang SC Semibold"/>
                <a:cs typeface="PingFang SC Semibold"/>
                <a:sym typeface="PingFang SC Semibold"/>
              </a:defRPr>
            </a:lvl1pPr>
          </a:lstStyle>
          <a:p>
            <a:pPr/>
            <a:r>
              <a:t>CONTENTS</a:t>
            </a:r>
          </a:p>
        </p:txBody>
      </p:sp>
      <p:sp>
        <p:nvSpPr>
          <p:cNvPr id="51" name="文本占位符 6"/>
          <p:cNvSpPr/>
          <p:nvPr>
            <p:ph type="body" sz="quarter" idx="22" hasCustomPrompt="1"/>
          </p:nvPr>
        </p:nvSpPr>
        <p:spPr>
          <a:xfrm>
            <a:off x="7219022" y="1537682"/>
            <a:ext cx="932643" cy="634634"/>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52" name="文本占位符 6"/>
          <p:cNvSpPr/>
          <p:nvPr>
            <p:ph type="body" sz="quarter" idx="23"/>
          </p:nvPr>
        </p:nvSpPr>
        <p:spPr>
          <a:xfrm>
            <a:off x="8151663" y="1537682"/>
            <a:ext cx="3253564" cy="634634"/>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53" name="文本占位符 6"/>
          <p:cNvSpPr/>
          <p:nvPr>
            <p:ph type="body" sz="quarter" idx="24" hasCustomPrompt="1"/>
          </p:nvPr>
        </p:nvSpPr>
        <p:spPr>
          <a:xfrm>
            <a:off x="7219022" y="2580451"/>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54" name="文本占位符 6"/>
          <p:cNvSpPr/>
          <p:nvPr>
            <p:ph type="body" sz="quarter" idx="25"/>
          </p:nvPr>
        </p:nvSpPr>
        <p:spPr>
          <a:xfrm>
            <a:off x="8151663" y="2580451"/>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55" name="文本占位符 6"/>
          <p:cNvSpPr/>
          <p:nvPr>
            <p:ph type="body" sz="quarter" idx="26" hasCustomPrompt="1"/>
          </p:nvPr>
        </p:nvSpPr>
        <p:spPr>
          <a:xfrm>
            <a:off x="7213362" y="3623221"/>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56" name="文本占位符 6"/>
          <p:cNvSpPr/>
          <p:nvPr>
            <p:ph type="body" sz="quarter" idx="27"/>
          </p:nvPr>
        </p:nvSpPr>
        <p:spPr>
          <a:xfrm>
            <a:off x="8146002" y="3623221"/>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57" name="文本占位符 6"/>
          <p:cNvSpPr/>
          <p:nvPr>
            <p:ph type="body" sz="quarter" idx="28" hasCustomPrompt="1"/>
          </p:nvPr>
        </p:nvSpPr>
        <p:spPr>
          <a:xfrm>
            <a:off x="7213362" y="4665991"/>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58" name="文本占位符 6"/>
          <p:cNvSpPr/>
          <p:nvPr>
            <p:ph type="body" sz="quarter" idx="29"/>
          </p:nvPr>
        </p:nvSpPr>
        <p:spPr>
          <a:xfrm>
            <a:off x="8146002" y="4665991"/>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5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目录页_五项目录">
    <p:spTree>
      <p:nvGrpSpPr>
        <p:cNvPr id="1" name=""/>
        <p:cNvGrpSpPr/>
        <p:nvPr/>
      </p:nvGrpSpPr>
      <p:grpSpPr>
        <a:xfrm>
          <a:off x="0" y="0"/>
          <a:ext cx="0" cy="0"/>
          <a:chOff x="0" y="0"/>
          <a:chExt cx="0" cy="0"/>
        </a:xfrm>
      </p:grpSpPr>
      <p:grpSp>
        <p:nvGrpSpPr>
          <p:cNvPr id="68" name="组 5"/>
          <p:cNvGrpSpPr/>
          <p:nvPr/>
        </p:nvGrpSpPr>
        <p:grpSpPr>
          <a:xfrm>
            <a:off x="-3168802" y="-2002589"/>
            <a:ext cx="11320467" cy="11117461"/>
            <a:chOff x="0" y="0"/>
            <a:chExt cx="11320465" cy="11117460"/>
          </a:xfrm>
        </p:grpSpPr>
        <p:sp>
          <p:nvSpPr>
            <p:cNvPr id="66" name="椭圆 1"/>
            <p:cNvSpPr/>
            <p:nvPr/>
          </p:nvSpPr>
          <p:spPr>
            <a:xfrm>
              <a:off x="1143983" y="996150"/>
              <a:ext cx="8457368" cy="7795531"/>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gradFill flip="none" rotWithShape="1">
              <a:gsLst>
                <a:gs pos="0">
                  <a:srgbClr val="30918B">
                    <a:alpha val="80000"/>
                  </a:srgbClr>
                </a:gs>
                <a:gs pos="41000">
                  <a:srgbClr val="1E83B3">
                    <a:alpha val="80000"/>
                  </a:srgbClr>
                </a:gs>
                <a:gs pos="72000">
                  <a:srgbClr val="4355BE">
                    <a:alpha val="80000"/>
                  </a:srgbClr>
                </a:gs>
                <a:gs pos="100000">
                  <a:srgbClr val="2C387F"/>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7" name="椭圆 1"/>
            <p:cNvSpPr/>
            <p:nvPr/>
          </p:nvSpPr>
          <p:spPr>
            <a:xfrm rot="8851590">
              <a:off x="1431549" y="1660965"/>
              <a:ext cx="8457368" cy="7795531"/>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gradFill flip="none" rotWithShape="1">
              <a:gsLst>
                <a:gs pos="0">
                  <a:srgbClr val="30918B">
                    <a:alpha val="80000"/>
                  </a:srgbClr>
                </a:gs>
                <a:gs pos="41000">
                  <a:srgbClr val="1E83B3">
                    <a:alpha val="80000"/>
                  </a:srgbClr>
                </a:gs>
                <a:gs pos="72000">
                  <a:srgbClr val="4355BE">
                    <a:alpha val="80000"/>
                  </a:srgbClr>
                </a:gs>
                <a:gs pos="100000">
                  <a:srgbClr val="2C387F"/>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9" name="正文级别 1…"/>
          <p:cNvSpPr txBox="1"/>
          <p:nvPr>
            <p:ph type="body" sz="quarter" idx="1" hasCustomPrompt="1"/>
          </p:nvPr>
        </p:nvSpPr>
        <p:spPr>
          <a:xfrm>
            <a:off x="1604397" y="2011116"/>
            <a:ext cx="2776217" cy="1529527"/>
          </a:xfrm>
          <a:prstGeom prst="rect">
            <a:avLst/>
          </a:prstGeom>
        </p:spPr>
        <p:txBody>
          <a:bodyPr>
            <a:normAutofit fontScale="100000" lnSpcReduction="0"/>
          </a:bodyPr>
          <a:lstStyle>
            <a:lvl1pPr marL="0" indent="0" algn="ctr">
              <a:lnSpc>
                <a:spcPct val="100000"/>
              </a:lnSpc>
              <a:buSzTx/>
              <a:buFontTx/>
              <a:buNone/>
              <a:defRPr sz="9600">
                <a:solidFill>
                  <a:srgbClr val="FFFFFF"/>
                </a:solidFill>
                <a:latin typeface="PingFang SC Semibold"/>
                <a:ea typeface="PingFang SC Semibold"/>
                <a:cs typeface="PingFang SC Semibold"/>
                <a:sym typeface="PingFang SC Semibold"/>
              </a:defRPr>
            </a:lvl1pPr>
            <a:lvl2pPr marL="1371600" indent="-914400" algn="ctr">
              <a:lnSpc>
                <a:spcPct val="100000"/>
              </a:lnSpc>
              <a:buFontTx/>
              <a:defRPr sz="9600">
                <a:solidFill>
                  <a:srgbClr val="FFFFFF"/>
                </a:solidFill>
                <a:latin typeface="PingFang SC Semibold"/>
                <a:ea typeface="PingFang SC Semibold"/>
                <a:cs typeface="PingFang SC Semibold"/>
                <a:sym typeface="PingFang SC Semibold"/>
              </a:defRPr>
            </a:lvl2pPr>
            <a:lvl3pPr marL="2011679" indent="-1097279" algn="ctr">
              <a:lnSpc>
                <a:spcPct val="100000"/>
              </a:lnSpc>
              <a:buFontTx/>
              <a:defRPr sz="9600">
                <a:solidFill>
                  <a:srgbClr val="FFFFFF"/>
                </a:solidFill>
                <a:latin typeface="PingFang SC Semibold"/>
                <a:ea typeface="PingFang SC Semibold"/>
                <a:cs typeface="PingFang SC Semibold"/>
                <a:sym typeface="PingFang SC Semibold"/>
              </a:defRPr>
            </a:lvl3pPr>
            <a:lvl4pPr marL="2590800" indent="-1219200" algn="ctr">
              <a:lnSpc>
                <a:spcPct val="100000"/>
              </a:lnSpc>
              <a:buFontTx/>
              <a:defRPr sz="9600">
                <a:solidFill>
                  <a:srgbClr val="FFFFFF"/>
                </a:solidFill>
                <a:latin typeface="PingFang SC Semibold"/>
                <a:ea typeface="PingFang SC Semibold"/>
                <a:cs typeface="PingFang SC Semibold"/>
                <a:sym typeface="PingFang SC Semibold"/>
              </a:defRPr>
            </a:lvl4pPr>
            <a:lvl5pPr marL="3048000" indent="-1219200" algn="ctr">
              <a:lnSpc>
                <a:spcPct val="100000"/>
              </a:lnSpc>
              <a:buFontTx/>
              <a:defRPr sz="9600">
                <a:solidFill>
                  <a:srgbClr val="FFFFFF"/>
                </a:solidFill>
                <a:latin typeface="PingFang SC Semibold"/>
                <a:ea typeface="PingFang SC Semibold"/>
                <a:cs typeface="PingFang SC Semibold"/>
                <a:sym typeface="PingFang SC Semibold"/>
              </a:defRPr>
            </a:lvl5pPr>
          </a:lstStyle>
          <a:p>
            <a:pPr/>
            <a:r>
              <a:t>标题</a:t>
            </a:r>
          </a:p>
          <a:p>
            <a:pPr lvl="1"/>
            <a:r>
              <a:t/>
            </a:r>
          </a:p>
          <a:p>
            <a:pPr lvl="2"/>
            <a:r>
              <a:t/>
            </a:r>
          </a:p>
          <a:p>
            <a:pPr lvl="3"/>
            <a:r>
              <a:t/>
            </a:r>
          </a:p>
          <a:p>
            <a:pPr lvl="4"/>
            <a:r>
              <a:t/>
            </a:r>
          </a:p>
        </p:txBody>
      </p:sp>
      <p:sp>
        <p:nvSpPr>
          <p:cNvPr id="70" name="文本占位符 6"/>
          <p:cNvSpPr/>
          <p:nvPr>
            <p:ph type="body" sz="quarter" idx="21" hasCustomPrompt="1"/>
          </p:nvPr>
        </p:nvSpPr>
        <p:spPr>
          <a:xfrm>
            <a:off x="1604397" y="3545509"/>
            <a:ext cx="2776217" cy="590557"/>
          </a:xfrm>
          <a:prstGeom prst="rect">
            <a:avLst/>
          </a:prstGeom>
        </p:spPr>
        <p:txBody>
          <a:bodyPr>
            <a:normAutofit fontScale="100000" lnSpcReduction="0"/>
          </a:bodyPr>
          <a:lstStyle>
            <a:lvl1pPr marL="0" indent="0" algn="ctr" defTabSz="813816">
              <a:lnSpc>
                <a:spcPct val="100000"/>
              </a:lnSpc>
              <a:spcBef>
                <a:spcPts val="800"/>
              </a:spcBef>
              <a:buSzTx/>
              <a:buFontTx/>
              <a:buNone/>
              <a:defRPr sz="2848">
                <a:solidFill>
                  <a:srgbClr val="FFFFFF"/>
                </a:solidFill>
                <a:latin typeface="PingFang SC Semibold"/>
                <a:ea typeface="PingFang SC Semibold"/>
                <a:cs typeface="PingFang SC Semibold"/>
                <a:sym typeface="PingFang SC Semibold"/>
              </a:defRPr>
            </a:lvl1pPr>
          </a:lstStyle>
          <a:p>
            <a:pPr/>
            <a:r>
              <a:t>CONTENTS</a:t>
            </a:r>
          </a:p>
        </p:txBody>
      </p:sp>
      <p:sp>
        <p:nvSpPr>
          <p:cNvPr id="71" name="文本占位符 6"/>
          <p:cNvSpPr/>
          <p:nvPr>
            <p:ph type="body" sz="quarter" idx="22" hasCustomPrompt="1"/>
          </p:nvPr>
        </p:nvSpPr>
        <p:spPr>
          <a:xfrm>
            <a:off x="7219022" y="1203144"/>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72" name="文本占位符 6"/>
          <p:cNvSpPr/>
          <p:nvPr>
            <p:ph type="body" sz="quarter" idx="23"/>
          </p:nvPr>
        </p:nvSpPr>
        <p:spPr>
          <a:xfrm>
            <a:off x="8151663" y="1203144"/>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73" name="文本占位符 6"/>
          <p:cNvSpPr/>
          <p:nvPr>
            <p:ph type="body" sz="quarter" idx="24" hasCustomPrompt="1"/>
          </p:nvPr>
        </p:nvSpPr>
        <p:spPr>
          <a:xfrm>
            <a:off x="7219022" y="2112100"/>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74" name="文本占位符 6"/>
          <p:cNvSpPr/>
          <p:nvPr>
            <p:ph type="body" sz="quarter" idx="25"/>
          </p:nvPr>
        </p:nvSpPr>
        <p:spPr>
          <a:xfrm>
            <a:off x="8151663" y="2112100"/>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75" name="文本占位符 6"/>
          <p:cNvSpPr/>
          <p:nvPr>
            <p:ph type="body" sz="quarter" idx="26" hasCustomPrompt="1"/>
          </p:nvPr>
        </p:nvSpPr>
        <p:spPr>
          <a:xfrm>
            <a:off x="7219022" y="3021057"/>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76" name="文本占位符 6"/>
          <p:cNvSpPr/>
          <p:nvPr>
            <p:ph type="body" sz="quarter" idx="27"/>
          </p:nvPr>
        </p:nvSpPr>
        <p:spPr>
          <a:xfrm>
            <a:off x="8151663" y="3021057"/>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77" name="文本占位符 6"/>
          <p:cNvSpPr/>
          <p:nvPr>
            <p:ph type="body" sz="quarter" idx="28" hasCustomPrompt="1"/>
          </p:nvPr>
        </p:nvSpPr>
        <p:spPr>
          <a:xfrm>
            <a:off x="7219022" y="3930012"/>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78" name="文本占位符 6"/>
          <p:cNvSpPr/>
          <p:nvPr>
            <p:ph type="body" sz="quarter" idx="29"/>
          </p:nvPr>
        </p:nvSpPr>
        <p:spPr>
          <a:xfrm>
            <a:off x="8151663" y="3930012"/>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79" name="文本占位符 6"/>
          <p:cNvSpPr/>
          <p:nvPr>
            <p:ph type="body" sz="quarter" idx="30" hasCustomPrompt="1"/>
          </p:nvPr>
        </p:nvSpPr>
        <p:spPr>
          <a:xfrm>
            <a:off x="7219022" y="4838968"/>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80" name="文本占位符 6"/>
          <p:cNvSpPr/>
          <p:nvPr>
            <p:ph type="body" sz="quarter" idx="31"/>
          </p:nvPr>
        </p:nvSpPr>
        <p:spPr>
          <a:xfrm>
            <a:off x="8151663" y="4838968"/>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目录页_六项目录">
    <p:spTree>
      <p:nvGrpSpPr>
        <p:cNvPr id="1" name=""/>
        <p:cNvGrpSpPr/>
        <p:nvPr/>
      </p:nvGrpSpPr>
      <p:grpSpPr>
        <a:xfrm>
          <a:off x="0" y="0"/>
          <a:ext cx="0" cy="0"/>
          <a:chOff x="0" y="0"/>
          <a:chExt cx="0" cy="0"/>
        </a:xfrm>
      </p:grpSpPr>
      <p:grpSp>
        <p:nvGrpSpPr>
          <p:cNvPr id="90" name="组 5"/>
          <p:cNvGrpSpPr/>
          <p:nvPr/>
        </p:nvGrpSpPr>
        <p:grpSpPr>
          <a:xfrm>
            <a:off x="-3168802" y="-2002589"/>
            <a:ext cx="11320467" cy="11117461"/>
            <a:chOff x="0" y="0"/>
            <a:chExt cx="11320465" cy="11117460"/>
          </a:xfrm>
        </p:grpSpPr>
        <p:sp>
          <p:nvSpPr>
            <p:cNvPr id="88" name="椭圆 1"/>
            <p:cNvSpPr/>
            <p:nvPr/>
          </p:nvSpPr>
          <p:spPr>
            <a:xfrm>
              <a:off x="1143983" y="996150"/>
              <a:ext cx="8457368" cy="7795531"/>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gradFill flip="none" rotWithShape="1">
              <a:gsLst>
                <a:gs pos="0">
                  <a:srgbClr val="30918B">
                    <a:alpha val="80000"/>
                  </a:srgbClr>
                </a:gs>
                <a:gs pos="41000">
                  <a:srgbClr val="1E83B3">
                    <a:alpha val="80000"/>
                  </a:srgbClr>
                </a:gs>
                <a:gs pos="72000">
                  <a:srgbClr val="4355BE">
                    <a:alpha val="80000"/>
                  </a:srgbClr>
                </a:gs>
                <a:gs pos="100000">
                  <a:srgbClr val="2C387F"/>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9" name="椭圆 1"/>
            <p:cNvSpPr/>
            <p:nvPr/>
          </p:nvSpPr>
          <p:spPr>
            <a:xfrm rot="8851590">
              <a:off x="1431549" y="1660965"/>
              <a:ext cx="8457368" cy="7795531"/>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gradFill flip="none" rotWithShape="1">
              <a:gsLst>
                <a:gs pos="0">
                  <a:srgbClr val="30918B">
                    <a:alpha val="80000"/>
                  </a:srgbClr>
                </a:gs>
                <a:gs pos="41000">
                  <a:srgbClr val="1E83B3">
                    <a:alpha val="80000"/>
                  </a:srgbClr>
                </a:gs>
                <a:gs pos="72000">
                  <a:srgbClr val="4355BE">
                    <a:alpha val="80000"/>
                  </a:srgbClr>
                </a:gs>
                <a:gs pos="100000">
                  <a:srgbClr val="2C387F"/>
                </a:gs>
              </a:gsLst>
              <a:path path="circle">
                <a:fillToRect l="37721" t="-19636" r="62278" b="119636"/>
              </a:path>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91" name="正文级别 1…"/>
          <p:cNvSpPr txBox="1"/>
          <p:nvPr>
            <p:ph type="body" sz="quarter" idx="1" hasCustomPrompt="1"/>
          </p:nvPr>
        </p:nvSpPr>
        <p:spPr>
          <a:xfrm>
            <a:off x="1604397" y="2011116"/>
            <a:ext cx="2776217" cy="1529527"/>
          </a:xfrm>
          <a:prstGeom prst="rect">
            <a:avLst/>
          </a:prstGeom>
        </p:spPr>
        <p:txBody>
          <a:bodyPr>
            <a:normAutofit fontScale="100000" lnSpcReduction="0"/>
          </a:bodyPr>
          <a:lstStyle>
            <a:lvl1pPr marL="0" indent="0" algn="ctr">
              <a:lnSpc>
                <a:spcPct val="100000"/>
              </a:lnSpc>
              <a:buSzTx/>
              <a:buFontTx/>
              <a:buNone/>
              <a:defRPr sz="9600">
                <a:solidFill>
                  <a:srgbClr val="FFFFFF"/>
                </a:solidFill>
                <a:latin typeface="PingFang SC Semibold"/>
                <a:ea typeface="PingFang SC Semibold"/>
                <a:cs typeface="PingFang SC Semibold"/>
                <a:sym typeface="PingFang SC Semibold"/>
              </a:defRPr>
            </a:lvl1pPr>
            <a:lvl2pPr marL="1371600" indent="-914400" algn="ctr">
              <a:lnSpc>
                <a:spcPct val="100000"/>
              </a:lnSpc>
              <a:buFontTx/>
              <a:defRPr sz="9600">
                <a:solidFill>
                  <a:srgbClr val="FFFFFF"/>
                </a:solidFill>
                <a:latin typeface="PingFang SC Semibold"/>
                <a:ea typeface="PingFang SC Semibold"/>
                <a:cs typeface="PingFang SC Semibold"/>
                <a:sym typeface="PingFang SC Semibold"/>
              </a:defRPr>
            </a:lvl2pPr>
            <a:lvl3pPr marL="2011679" indent="-1097279" algn="ctr">
              <a:lnSpc>
                <a:spcPct val="100000"/>
              </a:lnSpc>
              <a:buFontTx/>
              <a:defRPr sz="9600">
                <a:solidFill>
                  <a:srgbClr val="FFFFFF"/>
                </a:solidFill>
                <a:latin typeface="PingFang SC Semibold"/>
                <a:ea typeface="PingFang SC Semibold"/>
                <a:cs typeface="PingFang SC Semibold"/>
                <a:sym typeface="PingFang SC Semibold"/>
              </a:defRPr>
            </a:lvl3pPr>
            <a:lvl4pPr marL="2590800" indent="-1219200" algn="ctr">
              <a:lnSpc>
                <a:spcPct val="100000"/>
              </a:lnSpc>
              <a:buFontTx/>
              <a:defRPr sz="9600">
                <a:solidFill>
                  <a:srgbClr val="FFFFFF"/>
                </a:solidFill>
                <a:latin typeface="PingFang SC Semibold"/>
                <a:ea typeface="PingFang SC Semibold"/>
                <a:cs typeface="PingFang SC Semibold"/>
                <a:sym typeface="PingFang SC Semibold"/>
              </a:defRPr>
            </a:lvl4pPr>
            <a:lvl5pPr marL="3048000" indent="-1219200" algn="ctr">
              <a:lnSpc>
                <a:spcPct val="100000"/>
              </a:lnSpc>
              <a:buFontTx/>
              <a:defRPr sz="9600">
                <a:solidFill>
                  <a:srgbClr val="FFFFFF"/>
                </a:solidFill>
                <a:latin typeface="PingFang SC Semibold"/>
                <a:ea typeface="PingFang SC Semibold"/>
                <a:cs typeface="PingFang SC Semibold"/>
                <a:sym typeface="PingFang SC Semibold"/>
              </a:defRPr>
            </a:lvl5pPr>
          </a:lstStyle>
          <a:p>
            <a:pPr/>
            <a:r>
              <a:t>标题</a:t>
            </a:r>
          </a:p>
          <a:p>
            <a:pPr lvl="1"/>
            <a:r>
              <a:t/>
            </a:r>
          </a:p>
          <a:p>
            <a:pPr lvl="2"/>
            <a:r>
              <a:t/>
            </a:r>
          </a:p>
          <a:p>
            <a:pPr lvl="3"/>
            <a:r>
              <a:t/>
            </a:r>
          </a:p>
          <a:p>
            <a:pPr lvl="4"/>
            <a:r>
              <a:t/>
            </a:r>
          </a:p>
        </p:txBody>
      </p:sp>
      <p:sp>
        <p:nvSpPr>
          <p:cNvPr id="92" name="文本占位符 6"/>
          <p:cNvSpPr/>
          <p:nvPr>
            <p:ph type="body" sz="quarter" idx="21" hasCustomPrompt="1"/>
          </p:nvPr>
        </p:nvSpPr>
        <p:spPr>
          <a:xfrm>
            <a:off x="1604397" y="3545509"/>
            <a:ext cx="2776217" cy="590557"/>
          </a:xfrm>
          <a:prstGeom prst="rect">
            <a:avLst/>
          </a:prstGeom>
        </p:spPr>
        <p:txBody>
          <a:bodyPr>
            <a:normAutofit fontScale="100000" lnSpcReduction="0"/>
          </a:bodyPr>
          <a:lstStyle>
            <a:lvl1pPr marL="0" indent="0" algn="ctr" defTabSz="813816">
              <a:lnSpc>
                <a:spcPct val="100000"/>
              </a:lnSpc>
              <a:spcBef>
                <a:spcPts val="800"/>
              </a:spcBef>
              <a:buSzTx/>
              <a:buFontTx/>
              <a:buNone/>
              <a:defRPr sz="2848">
                <a:solidFill>
                  <a:srgbClr val="FFFFFF"/>
                </a:solidFill>
                <a:latin typeface="PingFang SC Semibold"/>
                <a:ea typeface="PingFang SC Semibold"/>
                <a:cs typeface="PingFang SC Semibold"/>
                <a:sym typeface="PingFang SC Semibold"/>
              </a:defRPr>
            </a:lvl1pPr>
          </a:lstStyle>
          <a:p>
            <a:pPr/>
            <a:r>
              <a:t>CONTENTS</a:t>
            </a:r>
          </a:p>
        </p:txBody>
      </p:sp>
      <p:sp>
        <p:nvSpPr>
          <p:cNvPr id="93" name="文本占位符 6"/>
          <p:cNvSpPr/>
          <p:nvPr>
            <p:ph type="body" sz="quarter" idx="22" hasCustomPrompt="1"/>
          </p:nvPr>
        </p:nvSpPr>
        <p:spPr>
          <a:xfrm>
            <a:off x="7219022" y="779398"/>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94" name="文本占位符 6"/>
          <p:cNvSpPr/>
          <p:nvPr>
            <p:ph type="body" sz="quarter" idx="23"/>
          </p:nvPr>
        </p:nvSpPr>
        <p:spPr>
          <a:xfrm>
            <a:off x="8151663" y="779398"/>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95" name="文本占位符 6"/>
          <p:cNvSpPr/>
          <p:nvPr>
            <p:ph type="body" sz="quarter" idx="24" hasCustomPrompt="1"/>
          </p:nvPr>
        </p:nvSpPr>
        <p:spPr>
          <a:xfrm>
            <a:off x="7219022" y="1688355"/>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96" name="文本占位符 6"/>
          <p:cNvSpPr/>
          <p:nvPr>
            <p:ph type="body" sz="quarter" idx="25"/>
          </p:nvPr>
        </p:nvSpPr>
        <p:spPr>
          <a:xfrm>
            <a:off x="8151663" y="1688355"/>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97" name="文本占位符 6"/>
          <p:cNvSpPr/>
          <p:nvPr>
            <p:ph type="body" sz="quarter" idx="26" hasCustomPrompt="1"/>
          </p:nvPr>
        </p:nvSpPr>
        <p:spPr>
          <a:xfrm>
            <a:off x="7219022" y="2597311"/>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98" name="文本占位符 6"/>
          <p:cNvSpPr/>
          <p:nvPr>
            <p:ph type="body" sz="quarter" idx="27"/>
          </p:nvPr>
        </p:nvSpPr>
        <p:spPr>
          <a:xfrm>
            <a:off x="8151663" y="2597311"/>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99" name="文本占位符 6"/>
          <p:cNvSpPr/>
          <p:nvPr>
            <p:ph type="body" sz="quarter" idx="28" hasCustomPrompt="1"/>
          </p:nvPr>
        </p:nvSpPr>
        <p:spPr>
          <a:xfrm>
            <a:off x="7219022" y="3506266"/>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100" name="文本占位符 6"/>
          <p:cNvSpPr/>
          <p:nvPr>
            <p:ph type="body" sz="quarter" idx="29"/>
          </p:nvPr>
        </p:nvSpPr>
        <p:spPr>
          <a:xfrm>
            <a:off x="8151663" y="3506266"/>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101" name="文本占位符 6"/>
          <p:cNvSpPr/>
          <p:nvPr>
            <p:ph type="body" sz="quarter" idx="30" hasCustomPrompt="1"/>
          </p:nvPr>
        </p:nvSpPr>
        <p:spPr>
          <a:xfrm>
            <a:off x="7219022" y="4417945"/>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102" name="文本占位符 6"/>
          <p:cNvSpPr/>
          <p:nvPr>
            <p:ph type="body" sz="quarter" idx="31"/>
          </p:nvPr>
        </p:nvSpPr>
        <p:spPr>
          <a:xfrm>
            <a:off x="8151663" y="4417945"/>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103" name="文本占位符 6"/>
          <p:cNvSpPr/>
          <p:nvPr>
            <p:ph type="body" sz="quarter" idx="32" hasCustomPrompt="1"/>
          </p:nvPr>
        </p:nvSpPr>
        <p:spPr>
          <a:xfrm>
            <a:off x="7219022" y="5326900"/>
            <a:ext cx="932643" cy="634635"/>
          </a:xfrm>
          <a:prstGeom prst="rect">
            <a:avLst/>
          </a:prstGeom>
        </p:spPr>
        <p:txBody>
          <a:bodyPr anchor="ctr">
            <a:normAutofit fontScale="100000" lnSpcReduction="0"/>
          </a:bodyPr>
          <a:lstStyle>
            <a:lvl1pPr marL="0" indent="0" defTabSz="640079">
              <a:lnSpc>
                <a:spcPct val="100000"/>
              </a:lnSpc>
              <a:spcBef>
                <a:spcPts val="700"/>
              </a:spcBef>
              <a:buSzTx/>
              <a:buFontTx/>
              <a:buNone/>
              <a:defRPr sz="3080">
                <a:solidFill>
                  <a:srgbClr val="1E83B3"/>
                </a:solidFill>
                <a:latin typeface="PingFang SC Semibold"/>
                <a:ea typeface="PingFang SC Semibold"/>
                <a:cs typeface="PingFang SC Semibold"/>
                <a:sym typeface="PingFang SC Semibold"/>
              </a:defRPr>
            </a:lvl1pPr>
          </a:lstStyle>
          <a:p>
            <a:pPr/>
            <a:r>
              <a:t>00</a:t>
            </a:r>
          </a:p>
        </p:txBody>
      </p:sp>
      <p:sp>
        <p:nvSpPr>
          <p:cNvPr id="104" name="文本占位符 6"/>
          <p:cNvSpPr/>
          <p:nvPr>
            <p:ph type="body" sz="quarter" idx="33"/>
          </p:nvPr>
        </p:nvSpPr>
        <p:spPr>
          <a:xfrm>
            <a:off x="8151663" y="5326900"/>
            <a:ext cx="3253564" cy="634635"/>
          </a:xfrm>
          <a:prstGeom prst="rect">
            <a:avLst/>
          </a:prstGeom>
        </p:spPr>
        <p:txBody>
          <a:bodyPr anchor="ctr">
            <a:normAutofit fontScale="100000" lnSpcReduction="0"/>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p>
        </p:txBody>
      </p:sp>
      <p:sp>
        <p:nvSpPr>
          <p:cNvPr id="10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副标题页_1">
    <p:spTree>
      <p:nvGrpSpPr>
        <p:cNvPr id="1" name=""/>
        <p:cNvGrpSpPr/>
        <p:nvPr/>
      </p:nvGrpSpPr>
      <p:grpSpPr>
        <a:xfrm>
          <a:off x="0" y="0"/>
          <a:ext cx="0" cy="0"/>
          <a:chOff x="0" y="0"/>
          <a:chExt cx="0" cy="0"/>
        </a:xfrm>
      </p:grpSpPr>
      <p:sp>
        <p:nvSpPr>
          <p:cNvPr id="112" name="矩形 1"/>
          <p:cNvSpPr/>
          <p:nvPr/>
        </p:nvSpPr>
        <p:spPr>
          <a:xfrm>
            <a:off x="0" y="0"/>
            <a:ext cx="12192000" cy="6858000"/>
          </a:xfrm>
          <a:prstGeom prst="rect">
            <a:avLst/>
          </a:prstGeom>
          <a:gradFill>
            <a:gsLst>
              <a:gs pos="0">
                <a:srgbClr val="239CD5"/>
              </a:gs>
              <a:gs pos="23000">
                <a:srgbClr val="239CD5"/>
              </a:gs>
              <a:gs pos="69000">
                <a:srgbClr val="1E83B3"/>
              </a:gs>
              <a:gs pos="97000">
                <a:srgbClr val="1C7BA7"/>
              </a:gs>
            </a:gsLst>
            <a:path path="circle">
              <a:fillToRect l="62278" t="119636" r="37721" b="-19636"/>
            </a:path>
          </a:gradFill>
          <a:ln w="12700">
            <a:miter lim="400000"/>
          </a:ln>
        </p:spPr>
        <p:txBody>
          <a:bodyPr lIns="45719" rIns="45719" anchor="ctr"/>
          <a:lstStyle/>
          <a:p>
            <a:pPr algn="ctr">
              <a:defRPr>
                <a:solidFill>
                  <a:srgbClr val="FFFFFF"/>
                </a:solidFill>
              </a:defRPr>
            </a:pPr>
          </a:p>
        </p:txBody>
      </p:sp>
      <p:grpSp>
        <p:nvGrpSpPr>
          <p:cNvPr id="115" name="组 6"/>
          <p:cNvGrpSpPr/>
          <p:nvPr/>
        </p:nvGrpSpPr>
        <p:grpSpPr>
          <a:xfrm>
            <a:off x="935826" y="-2915494"/>
            <a:ext cx="9885362" cy="9241242"/>
            <a:chOff x="0" y="0"/>
            <a:chExt cx="9885361" cy="9241241"/>
          </a:xfrm>
        </p:grpSpPr>
        <p:sp>
          <p:nvSpPr>
            <p:cNvPr id="113" name="椭圆 1"/>
            <p:cNvSpPr/>
            <p:nvPr/>
          </p:nvSpPr>
          <p:spPr>
            <a:xfrm rot="19800000">
              <a:off x="1019453" y="1536755"/>
              <a:ext cx="7799663" cy="6167730"/>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4" name="椭圆 1"/>
            <p:cNvSpPr/>
            <p:nvPr/>
          </p:nvSpPr>
          <p:spPr>
            <a:xfrm rot="17526771">
              <a:off x="1950016" y="862863"/>
              <a:ext cx="6691367" cy="7189293"/>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16" name="正文级别 1…"/>
          <p:cNvSpPr txBox="1"/>
          <p:nvPr>
            <p:ph type="body" sz="quarter" idx="1" hasCustomPrompt="1"/>
          </p:nvPr>
        </p:nvSpPr>
        <p:spPr>
          <a:xfrm>
            <a:off x="4640703" y="660100"/>
            <a:ext cx="2910593" cy="2373033"/>
          </a:xfrm>
          <a:prstGeom prst="rect">
            <a:avLst/>
          </a:prstGeom>
        </p:spPr>
        <p:txBody>
          <a:bodyPr>
            <a:normAutofit fontScale="100000" lnSpcReduction="0"/>
          </a:bodyPr>
          <a:lstStyle>
            <a:lvl1pPr marL="0" indent="0" algn="ctr">
              <a:lnSpc>
                <a:spcPct val="100000"/>
              </a:lnSpc>
              <a:buSzTx/>
              <a:buFontTx/>
              <a:buNone/>
              <a:defRPr sz="16600">
                <a:solidFill>
                  <a:srgbClr val="1E83B3"/>
                </a:solidFill>
                <a:latin typeface="PingFang SC Semibold"/>
                <a:ea typeface="PingFang SC Semibold"/>
                <a:cs typeface="PingFang SC Semibold"/>
                <a:sym typeface="PingFang SC Semibold"/>
              </a:defRPr>
            </a:lvl1pPr>
            <a:lvl2pPr marL="2038350" indent="-1581150" algn="ctr">
              <a:lnSpc>
                <a:spcPct val="100000"/>
              </a:lnSpc>
              <a:buFontTx/>
              <a:defRPr sz="16600">
                <a:solidFill>
                  <a:srgbClr val="1E83B3"/>
                </a:solidFill>
                <a:latin typeface="PingFang SC Semibold"/>
                <a:ea typeface="PingFang SC Semibold"/>
                <a:cs typeface="PingFang SC Semibold"/>
                <a:sym typeface="PingFang SC Semibold"/>
              </a:defRPr>
            </a:lvl2pPr>
            <a:lvl3pPr marL="2811779" indent="-1897379" algn="ctr">
              <a:lnSpc>
                <a:spcPct val="100000"/>
              </a:lnSpc>
              <a:buFontTx/>
              <a:defRPr sz="16600">
                <a:solidFill>
                  <a:srgbClr val="1E83B3"/>
                </a:solidFill>
                <a:latin typeface="PingFang SC Semibold"/>
                <a:ea typeface="PingFang SC Semibold"/>
                <a:cs typeface="PingFang SC Semibold"/>
                <a:sym typeface="PingFang SC Semibold"/>
              </a:defRPr>
            </a:lvl3pPr>
            <a:lvl4pPr marL="3479800" indent="-2108200" algn="ctr">
              <a:lnSpc>
                <a:spcPct val="100000"/>
              </a:lnSpc>
              <a:buFontTx/>
              <a:defRPr sz="16600">
                <a:solidFill>
                  <a:srgbClr val="1E83B3"/>
                </a:solidFill>
                <a:latin typeface="PingFang SC Semibold"/>
                <a:ea typeface="PingFang SC Semibold"/>
                <a:cs typeface="PingFang SC Semibold"/>
                <a:sym typeface="PingFang SC Semibold"/>
              </a:defRPr>
            </a:lvl4pPr>
            <a:lvl5pPr marL="3937000" indent="-2108200" algn="ctr">
              <a:lnSpc>
                <a:spcPct val="100000"/>
              </a:lnSpc>
              <a:buFontTx/>
              <a:defRPr sz="16600">
                <a:solidFill>
                  <a:srgbClr val="1E83B3"/>
                </a:solidFill>
                <a:latin typeface="PingFang SC Semibold"/>
                <a:ea typeface="PingFang SC Semibold"/>
                <a:cs typeface="PingFang SC Semibold"/>
                <a:sym typeface="PingFang SC Semibold"/>
              </a:defRPr>
            </a:lvl5pPr>
          </a:lstStyle>
          <a:p>
            <a:pPr/>
            <a:r>
              <a:t>00</a:t>
            </a:r>
          </a:p>
          <a:p>
            <a:pPr lvl="1"/>
            <a:r>
              <a:t/>
            </a:r>
          </a:p>
          <a:p>
            <a:pPr lvl="2"/>
            <a:r>
              <a:t/>
            </a:r>
          </a:p>
          <a:p>
            <a:pPr lvl="3"/>
            <a:r>
              <a:t/>
            </a:r>
          </a:p>
          <a:p>
            <a:pPr lvl="4"/>
            <a:r>
              <a:t/>
            </a:r>
          </a:p>
        </p:txBody>
      </p:sp>
      <p:sp>
        <p:nvSpPr>
          <p:cNvPr id="117" name="文本占位符 6"/>
          <p:cNvSpPr/>
          <p:nvPr>
            <p:ph type="body" sz="quarter" idx="21"/>
          </p:nvPr>
        </p:nvSpPr>
        <p:spPr>
          <a:xfrm>
            <a:off x="3724507" y="3033133"/>
            <a:ext cx="4742987" cy="825191"/>
          </a:xfrm>
          <a:prstGeom prst="rect">
            <a:avLst/>
          </a:prstGeom>
        </p:spPr>
        <p:txBody>
          <a:bodyPr>
            <a:normAutofit fontScale="100000" lnSpcReduction="0"/>
          </a:bodyPr>
          <a:lstStyle/>
          <a:p>
            <a:pPr marL="0" indent="0" algn="ctr">
              <a:lnSpc>
                <a:spcPct val="100000"/>
              </a:lnSpc>
              <a:buSzTx/>
              <a:buFontTx/>
              <a:buNone/>
              <a:defRPr sz="4000">
                <a:solidFill>
                  <a:srgbClr val="1E83B3"/>
                </a:solidFill>
                <a:latin typeface="Microsoft YaHei"/>
                <a:ea typeface="Microsoft YaHei"/>
                <a:cs typeface="Microsoft YaHei"/>
                <a:sym typeface="Microsoft YaHei"/>
              </a:defRPr>
            </a:pPr>
          </a:p>
        </p:txBody>
      </p:sp>
      <p:sp>
        <p:nvSpPr>
          <p:cNvPr id="11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副标题页_2">
    <p:spTree>
      <p:nvGrpSpPr>
        <p:cNvPr id="1" name=""/>
        <p:cNvGrpSpPr/>
        <p:nvPr/>
      </p:nvGrpSpPr>
      <p:grpSpPr>
        <a:xfrm>
          <a:off x="0" y="0"/>
          <a:ext cx="0" cy="0"/>
          <a:chOff x="0" y="0"/>
          <a:chExt cx="0" cy="0"/>
        </a:xfrm>
      </p:grpSpPr>
      <p:sp>
        <p:nvSpPr>
          <p:cNvPr id="125" name="矩形 1"/>
          <p:cNvSpPr/>
          <p:nvPr/>
        </p:nvSpPr>
        <p:spPr>
          <a:xfrm>
            <a:off x="0" y="0"/>
            <a:ext cx="12192000" cy="6858000"/>
          </a:xfrm>
          <a:prstGeom prst="rect">
            <a:avLst/>
          </a:prstGeom>
          <a:gradFill>
            <a:gsLst>
              <a:gs pos="0">
                <a:srgbClr val="6776CA"/>
              </a:gs>
              <a:gs pos="23000">
                <a:srgbClr val="6776CA"/>
              </a:gs>
              <a:gs pos="69000">
                <a:srgbClr val="4355BE"/>
              </a:gs>
              <a:gs pos="97000">
                <a:srgbClr val="3E4FB2"/>
              </a:gs>
            </a:gsLst>
            <a:lin ang="13500000"/>
          </a:gradFill>
          <a:ln w="12700">
            <a:miter lim="400000"/>
          </a:ln>
        </p:spPr>
        <p:txBody>
          <a:bodyPr lIns="45719" rIns="45719" anchor="ctr"/>
          <a:lstStyle/>
          <a:p>
            <a:pPr algn="ctr">
              <a:defRPr>
                <a:solidFill>
                  <a:srgbClr val="FFFFFF"/>
                </a:solidFill>
              </a:defRPr>
            </a:pPr>
          </a:p>
        </p:txBody>
      </p:sp>
      <p:grpSp>
        <p:nvGrpSpPr>
          <p:cNvPr id="128" name="组 6"/>
          <p:cNvGrpSpPr/>
          <p:nvPr/>
        </p:nvGrpSpPr>
        <p:grpSpPr>
          <a:xfrm>
            <a:off x="935826" y="-2915494"/>
            <a:ext cx="9885362" cy="9241242"/>
            <a:chOff x="0" y="0"/>
            <a:chExt cx="9885361" cy="9241241"/>
          </a:xfrm>
        </p:grpSpPr>
        <p:sp>
          <p:nvSpPr>
            <p:cNvPr id="126" name="椭圆 1"/>
            <p:cNvSpPr/>
            <p:nvPr/>
          </p:nvSpPr>
          <p:spPr>
            <a:xfrm rot="19800000">
              <a:off x="1019453" y="1536755"/>
              <a:ext cx="7799663" cy="6167730"/>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27" name="椭圆 1"/>
            <p:cNvSpPr/>
            <p:nvPr/>
          </p:nvSpPr>
          <p:spPr>
            <a:xfrm rot="17526771">
              <a:off x="1950016" y="862863"/>
              <a:ext cx="6691367" cy="7189293"/>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29" name="正文级别 1…"/>
          <p:cNvSpPr txBox="1"/>
          <p:nvPr>
            <p:ph type="body" sz="quarter" idx="1" hasCustomPrompt="1"/>
          </p:nvPr>
        </p:nvSpPr>
        <p:spPr>
          <a:xfrm>
            <a:off x="4640703" y="660100"/>
            <a:ext cx="2910593" cy="2373033"/>
          </a:xfrm>
          <a:prstGeom prst="rect">
            <a:avLst/>
          </a:prstGeom>
        </p:spPr>
        <p:txBody>
          <a:bodyPr>
            <a:normAutofit fontScale="100000" lnSpcReduction="0"/>
          </a:bodyPr>
          <a:lstStyle>
            <a:lvl1pPr marL="0" indent="0" algn="ctr">
              <a:lnSpc>
                <a:spcPct val="100000"/>
              </a:lnSpc>
              <a:buSzTx/>
              <a:buFontTx/>
              <a:buNone/>
              <a:defRPr sz="16600">
                <a:solidFill>
                  <a:srgbClr val="4355BE"/>
                </a:solidFill>
                <a:latin typeface="PingFang SC Semibold"/>
                <a:ea typeface="PingFang SC Semibold"/>
                <a:cs typeface="PingFang SC Semibold"/>
                <a:sym typeface="PingFang SC Semibold"/>
              </a:defRPr>
            </a:lvl1pPr>
            <a:lvl2pPr marL="2038350" indent="-1581150" algn="ctr">
              <a:lnSpc>
                <a:spcPct val="100000"/>
              </a:lnSpc>
              <a:buFontTx/>
              <a:defRPr sz="16600">
                <a:solidFill>
                  <a:srgbClr val="4355BE"/>
                </a:solidFill>
                <a:latin typeface="PingFang SC Semibold"/>
                <a:ea typeface="PingFang SC Semibold"/>
                <a:cs typeface="PingFang SC Semibold"/>
                <a:sym typeface="PingFang SC Semibold"/>
              </a:defRPr>
            </a:lvl2pPr>
            <a:lvl3pPr marL="2811779" indent="-1897379" algn="ctr">
              <a:lnSpc>
                <a:spcPct val="100000"/>
              </a:lnSpc>
              <a:buFontTx/>
              <a:defRPr sz="16600">
                <a:solidFill>
                  <a:srgbClr val="4355BE"/>
                </a:solidFill>
                <a:latin typeface="PingFang SC Semibold"/>
                <a:ea typeface="PingFang SC Semibold"/>
                <a:cs typeface="PingFang SC Semibold"/>
                <a:sym typeface="PingFang SC Semibold"/>
              </a:defRPr>
            </a:lvl3pPr>
            <a:lvl4pPr marL="3479800" indent="-2108200" algn="ctr">
              <a:lnSpc>
                <a:spcPct val="100000"/>
              </a:lnSpc>
              <a:buFontTx/>
              <a:defRPr sz="16600">
                <a:solidFill>
                  <a:srgbClr val="4355BE"/>
                </a:solidFill>
                <a:latin typeface="PingFang SC Semibold"/>
                <a:ea typeface="PingFang SC Semibold"/>
                <a:cs typeface="PingFang SC Semibold"/>
                <a:sym typeface="PingFang SC Semibold"/>
              </a:defRPr>
            </a:lvl4pPr>
            <a:lvl5pPr marL="3937000" indent="-2108200" algn="ctr">
              <a:lnSpc>
                <a:spcPct val="100000"/>
              </a:lnSpc>
              <a:buFontTx/>
              <a:defRPr sz="16600">
                <a:solidFill>
                  <a:srgbClr val="4355BE"/>
                </a:solidFill>
                <a:latin typeface="PingFang SC Semibold"/>
                <a:ea typeface="PingFang SC Semibold"/>
                <a:cs typeface="PingFang SC Semibold"/>
                <a:sym typeface="PingFang SC Semibold"/>
              </a:defRPr>
            </a:lvl5pPr>
          </a:lstStyle>
          <a:p>
            <a:pPr/>
            <a:r>
              <a:t>00</a:t>
            </a:r>
          </a:p>
          <a:p>
            <a:pPr lvl="1"/>
            <a:r>
              <a:t/>
            </a:r>
          </a:p>
          <a:p>
            <a:pPr lvl="2"/>
            <a:r>
              <a:t/>
            </a:r>
          </a:p>
          <a:p>
            <a:pPr lvl="3"/>
            <a:r>
              <a:t/>
            </a:r>
          </a:p>
          <a:p>
            <a:pPr lvl="4"/>
            <a:r>
              <a:t/>
            </a:r>
          </a:p>
        </p:txBody>
      </p:sp>
      <p:sp>
        <p:nvSpPr>
          <p:cNvPr id="130" name="文本占位符 6"/>
          <p:cNvSpPr/>
          <p:nvPr>
            <p:ph type="body" sz="quarter" idx="21"/>
          </p:nvPr>
        </p:nvSpPr>
        <p:spPr>
          <a:xfrm>
            <a:off x="3724507" y="3033133"/>
            <a:ext cx="4742987" cy="825191"/>
          </a:xfrm>
          <a:prstGeom prst="rect">
            <a:avLst/>
          </a:prstGeom>
        </p:spPr>
        <p:txBody>
          <a:bodyPr>
            <a:normAutofit fontScale="100000" lnSpcReduction="0"/>
          </a:bodyPr>
          <a:lstStyle/>
          <a:p>
            <a:pPr marL="0" indent="0" algn="ctr">
              <a:lnSpc>
                <a:spcPct val="100000"/>
              </a:lnSpc>
              <a:buSzTx/>
              <a:buFontTx/>
              <a:buNone/>
              <a:defRPr sz="4000">
                <a:solidFill>
                  <a:srgbClr val="4355BE"/>
                </a:solidFill>
                <a:latin typeface="Microsoft YaHei"/>
                <a:ea typeface="Microsoft YaHei"/>
                <a:cs typeface="Microsoft YaHei"/>
                <a:sym typeface="Microsoft YaHei"/>
              </a:defRPr>
            </a:pPr>
          </a:p>
        </p:txBody>
      </p:sp>
      <p:sp>
        <p:nvSpPr>
          <p:cNvPr id="1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副标题页_3">
    <p:spTree>
      <p:nvGrpSpPr>
        <p:cNvPr id="1" name=""/>
        <p:cNvGrpSpPr/>
        <p:nvPr/>
      </p:nvGrpSpPr>
      <p:grpSpPr>
        <a:xfrm>
          <a:off x="0" y="0"/>
          <a:ext cx="0" cy="0"/>
          <a:chOff x="0" y="0"/>
          <a:chExt cx="0" cy="0"/>
        </a:xfrm>
      </p:grpSpPr>
      <p:sp>
        <p:nvSpPr>
          <p:cNvPr id="138" name="矩形 1"/>
          <p:cNvSpPr/>
          <p:nvPr/>
        </p:nvSpPr>
        <p:spPr>
          <a:xfrm>
            <a:off x="0" y="0"/>
            <a:ext cx="12192000" cy="6858000"/>
          </a:xfrm>
          <a:prstGeom prst="rect">
            <a:avLst/>
          </a:prstGeom>
          <a:gradFill>
            <a:gsLst>
              <a:gs pos="0">
                <a:srgbClr val="39ACA5"/>
              </a:gs>
              <a:gs pos="23000">
                <a:srgbClr val="39ACA5"/>
              </a:gs>
              <a:gs pos="69000">
                <a:srgbClr val="30918B"/>
              </a:gs>
              <a:gs pos="97000">
                <a:srgbClr val="2D8781"/>
              </a:gs>
            </a:gsLst>
            <a:path path="circle">
              <a:fillToRect l="62278" t="119636" r="37721" b="-19636"/>
            </a:path>
          </a:gradFill>
          <a:ln w="12700">
            <a:miter lim="400000"/>
          </a:ln>
        </p:spPr>
        <p:txBody>
          <a:bodyPr lIns="45719" rIns="45719" anchor="ctr"/>
          <a:lstStyle/>
          <a:p>
            <a:pPr algn="ctr">
              <a:defRPr>
                <a:solidFill>
                  <a:srgbClr val="FFFFFF"/>
                </a:solidFill>
              </a:defRPr>
            </a:pPr>
          </a:p>
        </p:txBody>
      </p:sp>
      <p:grpSp>
        <p:nvGrpSpPr>
          <p:cNvPr id="141" name="组 6"/>
          <p:cNvGrpSpPr/>
          <p:nvPr/>
        </p:nvGrpSpPr>
        <p:grpSpPr>
          <a:xfrm>
            <a:off x="935826" y="-2915494"/>
            <a:ext cx="9885362" cy="9241242"/>
            <a:chOff x="0" y="0"/>
            <a:chExt cx="9885361" cy="9241241"/>
          </a:xfrm>
        </p:grpSpPr>
        <p:sp>
          <p:nvSpPr>
            <p:cNvPr id="139" name="椭圆 1"/>
            <p:cNvSpPr/>
            <p:nvPr/>
          </p:nvSpPr>
          <p:spPr>
            <a:xfrm rot="19800000">
              <a:off x="1019453" y="1536755"/>
              <a:ext cx="7799663" cy="6167730"/>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0" name="椭圆 1"/>
            <p:cNvSpPr/>
            <p:nvPr/>
          </p:nvSpPr>
          <p:spPr>
            <a:xfrm rot="17526771">
              <a:off x="1950016" y="862863"/>
              <a:ext cx="6691367" cy="7189293"/>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42" name="正文级别 1…"/>
          <p:cNvSpPr txBox="1"/>
          <p:nvPr>
            <p:ph type="body" sz="quarter" idx="1" hasCustomPrompt="1"/>
          </p:nvPr>
        </p:nvSpPr>
        <p:spPr>
          <a:xfrm>
            <a:off x="4640703" y="660100"/>
            <a:ext cx="2910593" cy="2373033"/>
          </a:xfrm>
          <a:prstGeom prst="rect">
            <a:avLst/>
          </a:prstGeom>
        </p:spPr>
        <p:txBody>
          <a:bodyPr>
            <a:normAutofit fontScale="100000" lnSpcReduction="0"/>
          </a:bodyPr>
          <a:lstStyle>
            <a:lvl1pPr marL="0" indent="0" algn="ctr">
              <a:lnSpc>
                <a:spcPct val="100000"/>
              </a:lnSpc>
              <a:buSzTx/>
              <a:buFontTx/>
              <a:buNone/>
              <a:defRPr sz="16600">
                <a:solidFill>
                  <a:srgbClr val="30918B"/>
                </a:solidFill>
                <a:latin typeface="PingFang SC Semibold"/>
                <a:ea typeface="PingFang SC Semibold"/>
                <a:cs typeface="PingFang SC Semibold"/>
                <a:sym typeface="PingFang SC Semibold"/>
              </a:defRPr>
            </a:lvl1pPr>
            <a:lvl2pPr marL="2038350" indent="-1581150" algn="ctr">
              <a:lnSpc>
                <a:spcPct val="100000"/>
              </a:lnSpc>
              <a:buFontTx/>
              <a:defRPr sz="16600">
                <a:solidFill>
                  <a:srgbClr val="30918B"/>
                </a:solidFill>
                <a:latin typeface="PingFang SC Semibold"/>
                <a:ea typeface="PingFang SC Semibold"/>
                <a:cs typeface="PingFang SC Semibold"/>
                <a:sym typeface="PingFang SC Semibold"/>
              </a:defRPr>
            </a:lvl2pPr>
            <a:lvl3pPr marL="2811779" indent="-1897379" algn="ctr">
              <a:lnSpc>
                <a:spcPct val="100000"/>
              </a:lnSpc>
              <a:buFontTx/>
              <a:defRPr sz="16600">
                <a:solidFill>
                  <a:srgbClr val="30918B"/>
                </a:solidFill>
                <a:latin typeface="PingFang SC Semibold"/>
                <a:ea typeface="PingFang SC Semibold"/>
                <a:cs typeface="PingFang SC Semibold"/>
                <a:sym typeface="PingFang SC Semibold"/>
              </a:defRPr>
            </a:lvl3pPr>
            <a:lvl4pPr marL="3479800" indent="-2108200" algn="ctr">
              <a:lnSpc>
                <a:spcPct val="100000"/>
              </a:lnSpc>
              <a:buFontTx/>
              <a:defRPr sz="16600">
                <a:solidFill>
                  <a:srgbClr val="30918B"/>
                </a:solidFill>
                <a:latin typeface="PingFang SC Semibold"/>
                <a:ea typeface="PingFang SC Semibold"/>
                <a:cs typeface="PingFang SC Semibold"/>
                <a:sym typeface="PingFang SC Semibold"/>
              </a:defRPr>
            </a:lvl4pPr>
            <a:lvl5pPr marL="3937000" indent="-2108200" algn="ctr">
              <a:lnSpc>
                <a:spcPct val="100000"/>
              </a:lnSpc>
              <a:buFontTx/>
              <a:defRPr sz="16600">
                <a:solidFill>
                  <a:srgbClr val="30918B"/>
                </a:solidFill>
                <a:latin typeface="PingFang SC Semibold"/>
                <a:ea typeface="PingFang SC Semibold"/>
                <a:cs typeface="PingFang SC Semibold"/>
                <a:sym typeface="PingFang SC Semibold"/>
              </a:defRPr>
            </a:lvl5pPr>
          </a:lstStyle>
          <a:p>
            <a:pPr/>
            <a:r>
              <a:t>00</a:t>
            </a:r>
          </a:p>
          <a:p>
            <a:pPr lvl="1"/>
            <a:r>
              <a:t/>
            </a:r>
          </a:p>
          <a:p>
            <a:pPr lvl="2"/>
            <a:r>
              <a:t/>
            </a:r>
          </a:p>
          <a:p>
            <a:pPr lvl="3"/>
            <a:r>
              <a:t/>
            </a:r>
          </a:p>
          <a:p>
            <a:pPr lvl="4"/>
            <a:r>
              <a:t/>
            </a:r>
          </a:p>
        </p:txBody>
      </p:sp>
      <p:sp>
        <p:nvSpPr>
          <p:cNvPr id="143" name="文本占位符 6"/>
          <p:cNvSpPr/>
          <p:nvPr>
            <p:ph type="body" sz="quarter" idx="21"/>
          </p:nvPr>
        </p:nvSpPr>
        <p:spPr>
          <a:xfrm>
            <a:off x="3724507" y="3033133"/>
            <a:ext cx="4742987" cy="825191"/>
          </a:xfrm>
          <a:prstGeom prst="rect">
            <a:avLst/>
          </a:prstGeom>
        </p:spPr>
        <p:txBody>
          <a:bodyPr>
            <a:normAutofit fontScale="100000" lnSpcReduction="0"/>
          </a:bodyPr>
          <a:lstStyle/>
          <a:p>
            <a:pPr marL="0" indent="0" algn="ctr">
              <a:lnSpc>
                <a:spcPct val="100000"/>
              </a:lnSpc>
              <a:buSzTx/>
              <a:buFontTx/>
              <a:buNone/>
              <a:defRPr sz="4000">
                <a:solidFill>
                  <a:srgbClr val="30918B"/>
                </a:solidFill>
                <a:latin typeface="Microsoft YaHei"/>
                <a:ea typeface="Microsoft YaHei"/>
                <a:cs typeface="Microsoft YaHei"/>
                <a:sym typeface="Microsoft YaHei"/>
              </a:defRPr>
            </a:pPr>
          </a:p>
        </p:txBody>
      </p:sp>
      <p:sp>
        <p:nvSpPr>
          <p:cNvPr id="14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副标题页_4">
    <p:spTree>
      <p:nvGrpSpPr>
        <p:cNvPr id="1" name=""/>
        <p:cNvGrpSpPr/>
        <p:nvPr/>
      </p:nvGrpSpPr>
      <p:grpSpPr>
        <a:xfrm>
          <a:off x="0" y="0"/>
          <a:ext cx="0" cy="0"/>
          <a:chOff x="0" y="0"/>
          <a:chExt cx="0" cy="0"/>
        </a:xfrm>
      </p:grpSpPr>
      <p:sp>
        <p:nvSpPr>
          <p:cNvPr id="151" name="矩形 1"/>
          <p:cNvSpPr/>
          <p:nvPr/>
        </p:nvSpPr>
        <p:spPr>
          <a:xfrm>
            <a:off x="0" y="0"/>
            <a:ext cx="12192000" cy="6858000"/>
          </a:xfrm>
          <a:prstGeom prst="rect">
            <a:avLst/>
          </a:prstGeom>
          <a:gradFill>
            <a:gsLst>
              <a:gs pos="0">
                <a:srgbClr val="7DC555"/>
              </a:gs>
              <a:gs pos="23000">
                <a:srgbClr val="7DC555"/>
              </a:gs>
              <a:gs pos="69000">
                <a:srgbClr val="66B13C"/>
              </a:gs>
              <a:gs pos="97000">
                <a:srgbClr val="5FA638"/>
              </a:gs>
            </a:gsLst>
            <a:path path="circle">
              <a:fillToRect l="62278" t="119636" r="37721" b="-19636"/>
            </a:path>
          </a:gradFill>
          <a:ln w="12700">
            <a:miter lim="400000"/>
          </a:ln>
        </p:spPr>
        <p:txBody>
          <a:bodyPr lIns="45719" rIns="45719" anchor="ctr"/>
          <a:lstStyle/>
          <a:p>
            <a:pPr algn="ctr">
              <a:defRPr>
                <a:solidFill>
                  <a:srgbClr val="FFFFFF"/>
                </a:solidFill>
              </a:defRPr>
            </a:pPr>
          </a:p>
        </p:txBody>
      </p:sp>
      <p:grpSp>
        <p:nvGrpSpPr>
          <p:cNvPr id="154" name="组 6"/>
          <p:cNvGrpSpPr/>
          <p:nvPr/>
        </p:nvGrpSpPr>
        <p:grpSpPr>
          <a:xfrm>
            <a:off x="935826" y="-2915494"/>
            <a:ext cx="9885362" cy="9241242"/>
            <a:chOff x="0" y="0"/>
            <a:chExt cx="9885361" cy="9241241"/>
          </a:xfrm>
        </p:grpSpPr>
        <p:sp>
          <p:nvSpPr>
            <p:cNvPr id="152" name="椭圆 1"/>
            <p:cNvSpPr/>
            <p:nvPr/>
          </p:nvSpPr>
          <p:spPr>
            <a:xfrm rot="19800000">
              <a:off x="1019453" y="1536755"/>
              <a:ext cx="7799663" cy="6167730"/>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3" name="椭圆 1"/>
            <p:cNvSpPr/>
            <p:nvPr/>
          </p:nvSpPr>
          <p:spPr>
            <a:xfrm rot="17526771">
              <a:off x="1950016" y="862863"/>
              <a:ext cx="6691367" cy="7189293"/>
            </a:xfrm>
            <a:custGeom>
              <a:avLst/>
              <a:gdLst/>
              <a:ahLst/>
              <a:cxnLst>
                <a:cxn ang="0">
                  <a:pos x="wd2" y="hd2"/>
                </a:cxn>
                <a:cxn ang="5400000">
                  <a:pos x="wd2" y="hd2"/>
                </a:cxn>
                <a:cxn ang="10800000">
                  <a:pos x="wd2" y="hd2"/>
                </a:cxn>
                <a:cxn ang="16200000">
                  <a:pos x="wd2" y="hd2"/>
                </a:cxn>
              </a:cxnLst>
              <a:rect l="0" t="0" r="r" b="b"/>
              <a:pathLst>
                <a:path w="20181" h="20894" fill="norm" stroke="1" extrusionOk="0">
                  <a:moveTo>
                    <a:pt x="568" y="8908"/>
                  </a:moveTo>
                  <a:cubicBezTo>
                    <a:pt x="897" y="6975"/>
                    <a:pt x="1302" y="5639"/>
                    <a:pt x="2845" y="3906"/>
                  </a:cubicBezTo>
                  <a:cubicBezTo>
                    <a:pt x="4389" y="2172"/>
                    <a:pt x="7467" y="287"/>
                    <a:pt x="9930" y="40"/>
                  </a:cubicBezTo>
                  <a:cubicBezTo>
                    <a:pt x="12393" y="-206"/>
                    <a:pt x="16078" y="694"/>
                    <a:pt x="17622" y="2428"/>
                  </a:cubicBezTo>
                  <a:cubicBezTo>
                    <a:pt x="19165" y="4161"/>
                    <a:pt x="20928" y="9457"/>
                    <a:pt x="19848" y="12205"/>
                  </a:cubicBezTo>
                  <a:cubicBezTo>
                    <a:pt x="18769" y="14952"/>
                    <a:pt x="13093" y="20295"/>
                    <a:pt x="9930" y="20845"/>
                  </a:cubicBezTo>
                  <a:cubicBezTo>
                    <a:pt x="6767" y="21394"/>
                    <a:pt x="2415" y="17235"/>
                    <a:pt x="871" y="15501"/>
                  </a:cubicBezTo>
                  <a:cubicBezTo>
                    <a:pt x="-672" y="13768"/>
                    <a:pt x="239" y="10840"/>
                    <a:pt x="568" y="8908"/>
                  </a:cubicBezTo>
                  <a:close/>
                </a:path>
              </a:pathLst>
            </a:custGeom>
            <a:solidFill>
              <a:srgbClr val="FFFFFF">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55" name="正文级别 1…"/>
          <p:cNvSpPr txBox="1"/>
          <p:nvPr>
            <p:ph type="body" sz="quarter" idx="1" hasCustomPrompt="1"/>
          </p:nvPr>
        </p:nvSpPr>
        <p:spPr>
          <a:xfrm>
            <a:off x="4640703" y="660100"/>
            <a:ext cx="2910593" cy="2373033"/>
          </a:xfrm>
          <a:prstGeom prst="rect">
            <a:avLst/>
          </a:prstGeom>
        </p:spPr>
        <p:txBody>
          <a:bodyPr>
            <a:normAutofit fontScale="100000" lnSpcReduction="0"/>
          </a:bodyPr>
          <a:lstStyle>
            <a:lvl1pPr marL="0" indent="0" algn="ctr">
              <a:lnSpc>
                <a:spcPct val="100000"/>
              </a:lnSpc>
              <a:buSzTx/>
              <a:buFontTx/>
              <a:buNone/>
              <a:defRPr sz="16600">
                <a:solidFill>
                  <a:srgbClr val="66B13C"/>
                </a:solidFill>
                <a:latin typeface="PingFang SC Semibold"/>
                <a:ea typeface="PingFang SC Semibold"/>
                <a:cs typeface="PingFang SC Semibold"/>
                <a:sym typeface="PingFang SC Semibold"/>
              </a:defRPr>
            </a:lvl1pPr>
            <a:lvl2pPr marL="2038350" indent="-1581150" algn="ctr">
              <a:lnSpc>
                <a:spcPct val="100000"/>
              </a:lnSpc>
              <a:buFontTx/>
              <a:defRPr sz="16600">
                <a:solidFill>
                  <a:srgbClr val="66B13C"/>
                </a:solidFill>
                <a:latin typeface="PingFang SC Semibold"/>
                <a:ea typeface="PingFang SC Semibold"/>
                <a:cs typeface="PingFang SC Semibold"/>
                <a:sym typeface="PingFang SC Semibold"/>
              </a:defRPr>
            </a:lvl2pPr>
            <a:lvl3pPr marL="2811779" indent="-1897379" algn="ctr">
              <a:lnSpc>
                <a:spcPct val="100000"/>
              </a:lnSpc>
              <a:buFontTx/>
              <a:defRPr sz="16600">
                <a:solidFill>
                  <a:srgbClr val="66B13C"/>
                </a:solidFill>
                <a:latin typeface="PingFang SC Semibold"/>
                <a:ea typeface="PingFang SC Semibold"/>
                <a:cs typeface="PingFang SC Semibold"/>
                <a:sym typeface="PingFang SC Semibold"/>
              </a:defRPr>
            </a:lvl3pPr>
            <a:lvl4pPr marL="3479800" indent="-2108200" algn="ctr">
              <a:lnSpc>
                <a:spcPct val="100000"/>
              </a:lnSpc>
              <a:buFontTx/>
              <a:defRPr sz="16600">
                <a:solidFill>
                  <a:srgbClr val="66B13C"/>
                </a:solidFill>
                <a:latin typeface="PingFang SC Semibold"/>
                <a:ea typeface="PingFang SC Semibold"/>
                <a:cs typeface="PingFang SC Semibold"/>
                <a:sym typeface="PingFang SC Semibold"/>
              </a:defRPr>
            </a:lvl4pPr>
            <a:lvl5pPr marL="3937000" indent="-2108200" algn="ctr">
              <a:lnSpc>
                <a:spcPct val="100000"/>
              </a:lnSpc>
              <a:buFontTx/>
              <a:defRPr sz="16600">
                <a:solidFill>
                  <a:srgbClr val="66B13C"/>
                </a:solidFill>
                <a:latin typeface="PingFang SC Semibold"/>
                <a:ea typeface="PingFang SC Semibold"/>
                <a:cs typeface="PingFang SC Semibold"/>
                <a:sym typeface="PingFang SC Semibold"/>
              </a:defRPr>
            </a:lvl5pPr>
          </a:lstStyle>
          <a:p>
            <a:pPr/>
            <a:r>
              <a:t>00</a:t>
            </a:r>
          </a:p>
          <a:p>
            <a:pPr lvl="1"/>
            <a:r>
              <a:t/>
            </a:r>
          </a:p>
          <a:p>
            <a:pPr lvl="2"/>
            <a:r>
              <a:t/>
            </a:r>
          </a:p>
          <a:p>
            <a:pPr lvl="3"/>
            <a:r>
              <a:t/>
            </a:r>
          </a:p>
          <a:p>
            <a:pPr lvl="4"/>
            <a:r>
              <a:t/>
            </a:r>
          </a:p>
        </p:txBody>
      </p:sp>
      <p:sp>
        <p:nvSpPr>
          <p:cNvPr id="156" name="文本占位符 6"/>
          <p:cNvSpPr/>
          <p:nvPr>
            <p:ph type="body" sz="quarter" idx="21"/>
          </p:nvPr>
        </p:nvSpPr>
        <p:spPr>
          <a:xfrm>
            <a:off x="3724507" y="3033133"/>
            <a:ext cx="4742987" cy="825191"/>
          </a:xfrm>
          <a:prstGeom prst="rect">
            <a:avLst/>
          </a:prstGeom>
        </p:spPr>
        <p:txBody>
          <a:bodyPr>
            <a:normAutofit fontScale="100000" lnSpcReduction="0"/>
          </a:bodyPr>
          <a:lstStyle/>
          <a:p>
            <a:pPr marL="0" indent="0" algn="ctr">
              <a:lnSpc>
                <a:spcPct val="100000"/>
              </a:lnSpc>
              <a:buSzTx/>
              <a:buFontTx/>
              <a:buNone/>
              <a:defRPr sz="4000">
                <a:solidFill>
                  <a:srgbClr val="66B13C"/>
                </a:solidFill>
                <a:latin typeface="Microsoft YaHei"/>
                <a:ea typeface="Microsoft YaHei"/>
                <a:cs typeface="Microsoft YaHei"/>
                <a:sym typeface="Microsoft YaHei"/>
              </a:defRPr>
            </a:pPr>
          </a:p>
        </p:txBody>
      </p:sp>
      <p:sp>
        <p:nvSpPr>
          <p:cNvPr id="15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标题文本</a:t>
            </a:r>
          </a:p>
        </p:txBody>
      </p:sp>
      <p:sp>
        <p:nvSpPr>
          <p:cNvPr id="3" name="正文级别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ingFang SC Regular"/>
          <a:ea typeface="PingFang SC Regular"/>
          <a:cs typeface="PingFang SC Regular"/>
          <a:sym typeface="PingFang SC Regular"/>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ingFang SC Regular"/>
          <a:ea typeface="PingFang SC Regular"/>
          <a:cs typeface="PingFang SC Regular"/>
          <a:sym typeface="PingFang SC Regular"/>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ingFang SC Regular"/>
          <a:ea typeface="PingFang SC Regular"/>
          <a:cs typeface="PingFang SC Regular"/>
          <a:sym typeface="PingFang SC Regular"/>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ingFang SC Regular"/>
          <a:ea typeface="PingFang SC Regular"/>
          <a:cs typeface="PingFang SC Regular"/>
          <a:sym typeface="PingFang SC Regular"/>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ingFang SC Regular"/>
          <a:ea typeface="PingFang SC Regular"/>
          <a:cs typeface="PingFang SC Regular"/>
          <a:sym typeface="PingFang SC Regular"/>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ingFang SC Regular"/>
          <a:ea typeface="PingFang SC Regular"/>
          <a:cs typeface="PingFang SC Regular"/>
          <a:sym typeface="PingFang SC Regular"/>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ingFang SC Regular"/>
          <a:ea typeface="PingFang SC Regular"/>
          <a:cs typeface="PingFang SC Regular"/>
          <a:sym typeface="PingFang SC Regular"/>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ingFang SC Regular"/>
          <a:ea typeface="PingFang SC Regular"/>
          <a:cs typeface="PingFang SC Regular"/>
          <a:sym typeface="PingFang SC Regular"/>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PingFang SC Regular"/>
          <a:ea typeface="PingFang SC Regular"/>
          <a:cs typeface="PingFang SC Regular"/>
          <a:sym typeface="PingFang SC Regular"/>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PingFang SC Regular"/>
          <a:ea typeface="PingFang SC Regular"/>
          <a:cs typeface="PingFang SC Regular"/>
          <a:sym typeface="PingFang SC Regular"/>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PingFang SC Regular"/>
          <a:ea typeface="PingFang SC Regular"/>
          <a:cs typeface="PingFang SC Regular"/>
          <a:sym typeface="PingFang SC Regular"/>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PingFang SC Regular"/>
          <a:ea typeface="PingFang SC Regular"/>
          <a:cs typeface="PingFang SC Regular"/>
          <a:sym typeface="PingFang SC Regular"/>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PingFang SC Regular"/>
          <a:ea typeface="PingFang SC Regular"/>
          <a:cs typeface="PingFang SC Regular"/>
          <a:sym typeface="PingFang SC Regular"/>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PingFang SC Regular"/>
          <a:ea typeface="PingFang SC Regular"/>
          <a:cs typeface="PingFang SC Regular"/>
          <a:sym typeface="PingFang SC Regular"/>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PingFang SC Regular"/>
          <a:ea typeface="PingFang SC Regular"/>
          <a:cs typeface="PingFang SC Regular"/>
          <a:sym typeface="PingFang SC Regular"/>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PingFang SC Regular"/>
          <a:ea typeface="PingFang SC Regular"/>
          <a:cs typeface="PingFang SC Regular"/>
          <a:sym typeface="PingFang SC Regular"/>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PingFang SC Regular"/>
          <a:ea typeface="PingFang SC Regular"/>
          <a:cs typeface="PingFang SC Regular"/>
          <a:sym typeface="PingFang SC Regular"/>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PingFang SC Regular"/>
          <a:ea typeface="PingFang SC Regular"/>
          <a:cs typeface="PingFang SC Regular"/>
          <a:sym typeface="PingFang SC Regular"/>
        </a:defRPr>
      </a:lvl9pPr>
    </p:bodyStyle>
    <p:otherStyle>
      <a:lvl1pPr marL="0" marR="0" indent="0"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ingFang SC Regular"/>
        </a:defRPr>
      </a:lvl1pPr>
      <a:lvl2pPr marL="0" marR="0" indent="457189"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ingFang SC Regular"/>
        </a:defRPr>
      </a:lvl2pPr>
      <a:lvl3pPr marL="0" marR="0" indent="914377"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ingFang SC Regular"/>
        </a:defRPr>
      </a:lvl3pPr>
      <a:lvl4pPr marL="0" marR="0" indent="1371565"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ingFang SC Regular"/>
        </a:defRPr>
      </a:lvl4pPr>
      <a:lvl5pPr marL="0" marR="0" indent="1828754"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ingFang SC Regular"/>
        </a:defRPr>
      </a:lvl5pPr>
      <a:lvl6pPr marL="0" marR="0" indent="2285943"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ingFang SC Regular"/>
        </a:defRPr>
      </a:lvl6pPr>
      <a:lvl7pPr marL="0" marR="0" indent="2743131"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ingFang SC Regular"/>
        </a:defRPr>
      </a:lvl7pPr>
      <a:lvl8pPr marL="0" marR="0" indent="3200319"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ingFang SC Regular"/>
        </a:defRPr>
      </a:lvl8pPr>
      <a:lvl9pPr marL="0" marR="0" indent="3657508" algn="r" defTabSz="914377"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PingFang SC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g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0.png"/><Relationship Id="rId3" Type="http://schemas.openxmlformats.org/officeDocument/2006/relationships/image" Target="../media/image2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jpeg"/><Relationship Id="rId3" Type="http://schemas.openxmlformats.org/officeDocument/2006/relationships/image" Target="../media/image24.png"/><Relationship Id="rId4"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flutter.dev/docs" TargetMode="External"/><Relationship Id="rId3" Type="http://schemas.openxmlformats.org/officeDocument/2006/relationships/hyperlink" Target="https://flutter.dev/web" TargetMode="External"/><Relationship Id="rId4" Type="http://schemas.openxmlformats.org/officeDocument/2006/relationships/hyperlink" Target="https://flutter.dev/desktop" TargetMode="External"/><Relationship Id="rId5" Type="http://schemas.openxmlformats.org/officeDocument/2006/relationships/image" Target="../media/image1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png"/><Relationship Id="rId3" Type="http://schemas.openxmlformats.org/officeDocument/2006/relationships/image" Target="../media/image1.jpeg"/><Relationship Id="rId4" Type="http://schemas.openxmlformats.org/officeDocument/2006/relationships/image" Target="../media/image13.png"/><Relationship Id="rId5" Type="http://schemas.openxmlformats.org/officeDocument/2006/relationships/hyperlink" Target="https://www.jianshu.com/p/39575a90e820"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文本占位符 1"/>
          <p:cNvSpPr txBox="1"/>
          <p:nvPr>
            <p:ph type="body" sz="quarter" idx="1"/>
          </p:nvPr>
        </p:nvSpPr>
        <p:spPr>
          <a:prstGeom prst="rect">
            <a:avLst/>
          </a:prstGeom>
        </p:spPr>
        <p:txBody>
          <a:bodyPr/>
          <a:lstStyle/>
          <a:p>
            <a:pPr/>
            <a:r>
              <a:t>Flutter</a:t>
            </a:r>
            <a:r>
              <a:t>简述</a:t>
            </a:r>
          </a:p>
        </p:txBody>
      </p:sp>
      <p:sp>
        <p:nvSpPr>
          <p:cNvPr id="381" name="文本占位符 3"/>
          <p:cNvSpPr/>
          <p:nvPr>
            <p:ph type="body" idx="22"/>
          </p:nvPr>
        </p:nvSpPr>
        <p:spPr>
          <a:xfrm>
            <a:off x="9474200" y="5071533"/>
            <a:ext cx="1525668" cy="347961"/>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buSzTx/>
              <a:buNone/>
              <a:defRPr sz="1400">
                <a:solidFill>
                  <a:srgbClr val="FFFFFF"/>
                </a:solidFill>
                <a:latin typeface="Microsoft YaHei"/>
                <a:ea typeface="Microsoft YaHei"/>
                <a:cs typeface="Microsoft YaHei"/>
                <a:sym typeface="Microsoft YaHei"/>
              </a:defRPr>
            </a:lvl1pPr>
          </a:lstStyle>
          <a:p>
            <a:pPr/>
            <a:r>
              <a:t>制作人：徐信成</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文本占位符 1"/>
          <p:cNvSpPr txBox="1"/>
          <p:nvPr>
            <p:ph type="body" sz="quarter" idx="1"/>
          </p:nvPr>
        </p:nvSpPr>
        <p:spPr>
          <a:xfrm>
            <a:off x="322289" y="258233"/>
            <a:ext cx="5302783" cy="721396"/>
          </a:xfrm>
          <a:prstGeom prst="rect">
            <a:avLst/>
          </a:prstGeom>
        </p:spPr>
        <p:txBody>
          <a:bodyPr/>
          <a:lstStyle/>
          <a:p>
            <a:pPr/>
            <a:r>
              <a:t>02</a:t>
            </a:r>
            <a:r>
              <a:t> </a:t>
            </a:r>
            <a:r>
              <a:t>Dart</a:t>
            </a:r>
            <a:r>
              <a:t>简述</a:t>
            </a:r>
          </a:p>
        </p:txBody>
      </p:sp>
      <p:grpSp>
        <p:nvGrpSpPr>
          <p:cNvPr id="452" name="图片 2"/>
          <p:cNvGrpSpPr/>
          <p:nvPr/>
        </p:nvGrpSpPr>
        <p:grpSpPr>
          <a:xfrm>
            <a:off x="1147157" y="2123407"/>
            <a:ext cx="3073905" cy="1938710"/>
            <a:chOff x="0" y="0"/>
            <a:chExt cx="3073904" cy="1938709"/>
          </a:xfrm>
        </p:grpSpPr>
        <p:sp>
          <p:nvSpPr>
            <p:cNvPr id="450" name="形状"/>
            <p:cNvSpPr/>
            <p:nvPr/>
          </p:nvSpPr>
          <p:spPr>
            <a:xfrm>
              <a:off x="-1" y="-1"/>
              <a:ext cx="3073906" cy="19387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1"/>
                  </a:moveTo>
                  <a:lnTo>
                    <a:pt x="0" y="511"/>
                  </a:lnTo>
                  <a:cubicBezTo>
                    <a:pt x="0" y="229"/>
                    <a:pt x="144" y="0"/>
                    <a:pt x="323" y="0"/>
                  </a:cubicBezTo>
                  <a:lnTo>
                    <a:pt x="21277" y="0"/>
                  </a:lnTo>
                  <a:lnTo>
                    <a:pt x="21277" y="0"/>
                  </a:lnTo>
                  <a:cubicBezTo>
                    <a:pt x="21456" y="0"/>
                    <a:pt x="21600" y="229"/>
                    <a:pt x="21600" y="511"/>
                  </a:cubicBezTo>
                  <a:lnTo>
                    <a:pt x="21600" y="21089"/>
                  </a:lnTo>
                  <a:lnTo>
                    <a:pt x="21600" y="21089"/>
                  </a:lnTo>
                  <a:cubicBezTo>
                    <a:pt x="21600" y="21371"/>
                    <a:pt x="21456" y="21600"/>
                    <a:pt x="21277" y="21600"/>
                  </a:cubicBezTo>
                  <a:lnTo>
                    <a:pt x="323" y="21600"/>
                  </a:lnTo>
                  <a:lnTo>
                    <a:pt x="323" y="21600"/>
                  </a:lnTo>
                  <a:cubicBezTo>
                    <a:pt x="144" y="21600"/>
                    <a:pt x="0" y="21371"/>
                    <a:pt x="0" y="21089"/>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51" name="image17.jpeg" descr="image17.jpeg"/>
            <p:cNvPicPr>
              <a:picLocks noChangeAspect="1"/>
            </p:cNvPicPr>
            <p:nvPr/>
          </p:nvPicPr>
          <p:blipFill>
            <a:blip r:embed="rId2">
              <a:extLst/>
            </a:blip>
            <a:srcRect l="0" t="0" r="3" b="0"/>
            <a:stretch>
              <a:fillRect/>
            </a:stretch>
          </p:blipFill>
          <p:spPr>
            <a:xfrm>
              <a:off x="0" y="0"/>
              <a:ext cx="3073797" cy="1938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 y="0"/>
                  </a:moveTo>
                  <a:cubicBezTo>
                    <a:pt x="145" y="0"/>
                    <a:pt x="0" y="230"/>
                    <a:pt x="0" y="513"/>
                  </a:cubicBezTo>
                  <a:lnTo>
                    <a:pt x="0" y="21087"/>
                  </a:lnTo>
                  <a:cubicBezTo>
                    <a:pt x="0" y="21370"/>
                    <a:pt x="145" y="21600"/>
                    <a:pt x="324" y="21600"/>
                  </a:cubicBezTo>
                  <a:lnTo>
                    <a:pt x="21279" y="21600"/>
                  </a:lnTo>
                  <a:cubicBezTo>
                    <a:pt x="21457" y="21600"/>
                    <a:pt x="21600" y="21370"/>
                    <a:pt x="21600" y="21087"/>
                  </a:cubicBezTo>
                  <a:lnTo>
                    <a:pt x="21600" y="513"/>
                  </a:lnTo>
                  <a:cubicBezTo>
                    <a:pt x="21600" y="230"/>
                    <a:pt x="21457" y="0"/>
                    <a:pt x="21279" y="0"/>
                  </a:cubicBezTo>
                  <a:lnTo>
                    <a:pt x="324"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455" name="图片 3"/>
          <p:cNvGrpSpPr/>
          <p:nvPr/>
        </p:nvGrpSpPr>
        <p:grpSpPr>
          <a:xfrm>
            <a:off x="7970941" y="2123407"/>
            <a:ext cx="3259555" cy="1938710"/>
            <a:chOff x="0" y="0"/>
            <a:chExt cx="3259553" cy="1938709"/>
          </a:xfrm>
        </p:grpSpPr>
        <p:sp>
          <p:nvSpPr>
            <p:cNvPr id="453" name="形状"/>
            <p:cNvSpPr/>
            <p:nvPr/>
          </p:nvSpPr>
          <p:spPr>
            <a:xfrm>
              <a:off x="0" y="-1"/>
              <a:ext cx="3259554" cy="19387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1"/>
                  </a:moveTo>
                  <a:lnTo>
                    <a:pt x="0" y="511"/>
                  </a:lnTo>
                  <a:cubicBezTo>
                    <a:pt x="0" y="229"/>
                    <a:pt x="136" y="0"/>
                    <a:pt x="304" y="0"/>
                  </a:cubicBezTo>
                  <a:lnTo>
                    <a:pt x="21296" y="0"/>
                  </a:lnTo>
                  <a:lnTo>
                    <a:pt x="21296" y="0"/>
                  </a:lnTo>
                  <a:cubicBezTo>
                    <a:pt x="21464" y="0"/>
                    <a:pt x="21600" y="229"/>
                    <a:pt x="21600" y="511"/>
                  </a:cubicBezTo>
                  <a:lnTo>
                    <a:pt x="21600" y="21089"/>
                  </a:lnTo>
                  <a:lnTo>
                    <a:pt x="21600" y="21089"/>
                  </a:lnTo>
                  <a:cubicBezTo>
                    <a:pt x="21600" y="21371"/>
                    <a:pt x="21464" y="21600"/>
                    <a:pt x="21296" y="21600"/>
                  </a:cubicBezTo>
                  <a:lnTo>
                    <a:pt x="304" y="21600"/>
                  </a:lnTo>
                  <a:lnTo>
                    <a:pt x="304" y="21600"/>
                  </a:lnTo>
                  <a:cubicBezTo>
                    <a:pt x="136" y="21600"/>
                    <a:pt x="0" y="21371"/>
                    <a:pt x="0" y="21089"/>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54" name="image18.jpeg" descr="image18.jpeg"/>
            <p:cNvPicPr>
              <a:picLocks noChangeAspect="1"/>
            </p:cNvPicPr>
            <p:nvPr/>
          </p:nvPicPr>
          <p:blipFill>
            <a:blip r:embed="rId3">
              <a:extLst/>
            </a:blip>
            <a:srcRect l="0" t="0" r="0" b="0"/>
            <a:stretch>
              <a:fillRect/>
            </a:stretch>
          </p:blipFill>
          <p:spPr>
            <a:xfrm>
              <a:off x="0" y="0"/>
              <a:ext cx="3259535" cy="1938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5" y="0"/>
                  </a:moveTo>
                  <a:cubicBezTo>
                    <a:pt x="137" y="0"/>
                    <a:pt x="0" y="230"/>
                    <a:pt x="0" y="513"/>
                  </a:cubicBezTo>
                  <a:lnTo>
                    <a:pt x="0" y="21087"/>
                  </a:lnTo>
                  <a:cubicBezTo>
                    <a:pt x="0" y="21370"/>
                    <a:pt x="137" y="21600"/>
                    <a:pt x="305" y="21600"/>
                  </a:cubicBezTo>
                  <a:lnTo>
                    <a:pt x="21295" y="21600"/>
                  </a:lnTo>
                  <a:cubicBezTo>
                    <a:pt x="21463" y="21600"/>
                    <a:pt x="21600" y="21370"/>
                    <a:pt x="21600" y="21087"/>
                  </a:cubicBezTo>
                  <a:lnTo>
                    <a:pt x="21600" y="513"/>
                  </a:lnTo>
                  <a:cubicBezTo>
                    <a:pt x="21600" y="230"/>
                    <a:pt x="21463" y="0"/>
                    <a:pt x="21295" y="0"/>
                  </a:cubicBezTo>
                  <a:lnTo>
                    <a:pt x="305"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458" name="图片 4"/>
          <p:cNvGrpSpPr/>
          <p:nvPr/>
        </p:nvGrpSpPr>
        <p:grpSpPr>
          <a:xfrm>
            <a:off x="2402376" y="800380"/>
            <a:ext cx="6841375" cy="3487693"/>
            <a:chOff x="0" y="0"/>
            <a:chExt cx="6841373" cy="3487692"/>
          </a:xfrm>
        </p:grpSpPr>
        <p:sp>
          <p:nvSpPr>
            <p:cNvPr id="456" name="形状"/>
            <p:cNvSpPr/>
            <p:nvPr/>
          </p:nvSpPr>
          <p:spPr>
            <a:xfrm>
              <a:off x="-1" y="-1"/>
              <a:ext cx="6841375" cy="34876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1"/>
                  </a:moveTo>
                  <a:lnTo>
                    <a:pt x="0" y="511"/>
                  </a:lnTo>
                  <a:cubicBezTo>
                    <a:pt x="0" y="229"/>
                    <a:pt x="117" y="0"/>
                    <a:pt x="261" y="0"/>
                  </a:cubicBezTo>
                  <a:lnTo>
                    <a:pt x="21339" y="0"/>
                  </a:lnTo>
                  <a:lnTo>
                    <a:pt x="21339" y="0"/>
                  </a:lnTo>
                  <a:cubicBezTo>
                    <a:pt x="21483" y="0"/>
                    <a:pt x="21600" y="229"/>
                    <a:pt x="21600" y="511"/>
                  </a:cubicBezTo>
                  <a:lnTo>
                    <a:pt x="21600" y="21089"/>
                  </a:lnTo>
                  <a:lnTo>
                    <a:pt x="21600" y="21089"/>
                  </a:lnTo>
                  <a:cubicBezTo>
                    <a:pt x="21600" y="21371"/>
                    <a:pt x="21483" y="21600"/>
                    <a:pt x="21339" y="21600"/>
                  </a:cubicBezTo>
                  <a:lnTo>
                    <a:pt x="261" y="21600"/>
                  </a:lnTo>
                  <a:lnTo>
                    <a:pt x="261" y="21600"/>
                  </a:lnTo>
                  <a:cubicBezTo>
                    <a:pt x="117" y="21600"/>
                    <a:pt x="0" y="21371"/>
                    <a:pt x="0" y="21089"/>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57" name="image15.jpeg" descr="image15.jpeg"/>
            <p:cNvPicPr>
              <a:picLocks noChangeAspect="1"/>
            </p:cNvPicPr>
            <p:nvPr/>
          </p:nvPicPr>
          <p:blipFill>
            <a:blip r:embed="rId4">
              <a:extLst/>
            </a:blip>
            <a:srcRect l="0" t="0" r="0" b="0"/>
            <a:stretch>
              <a:fillRect/>
            </a:stretch>
          </p:blipFill>
          <p:spPr>
            <a:xfrm>
              <a:off x="0" y="0"/>
              <a:ext cx="6841332" cy="34876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1" y="0"/>
                  </a:moveTo>
                  <a:cubicBezTo>
                    <a:pt x="117" y="0"/>
                    <a:pt x="0" y="229"/>
                    <a:pt x="0" y="511"/>
                  </a:cubicBezTo>
                  <a:lnTo>
                    <a:pt x="0" y="21089"/>
                  </a:lnTo>
                  <a:cubicBezTo>
                    <a:pt x="0" y="21371"/>
                    <a:pt x="117" y="21600"/>
                    <a:pt x="261" y="21600"/>
                  </a:cubicBezTo>
                  <a:lnTo>
                    <a:pt x="21339" y="21600"/>
                  </a:lnTo>
                  <a:cubicBezTo>
                    <a:pt x="21483" y="21600"/>
                    <a:pt x="21600" y="21371"/>
                    <a:pt x="21600" y="21089"/>
                  </a:cubicBezTo>
                  <a:lnTo>
                    <a:pt x="21600" y="511"/>
                  </a:lnTo>
                  <a:cubicBezTo>
                    <a:pt x="21600" y="229"/>
                    <a:pt x="21483" y="0"/>
                    <a:pt x="21339" y="0"/>
                  </a:cubicBezTo>
                  <a:lnTo>
                    <a:pt x="261" y="0"/>
                  </a:lnTo>
                  <a:close/>
                </a:path>
              </a:pathLst>
            </a:custGeom>
            <a:ln w="12700" cap="flat">
              <a:noFill/>
              <a:miter lim="400000"/>
            </a:ln>
            <a:effectLst>
              <a:reflection blurRad="0" stA="38000" stPos="0" endA="0" endPos="40000" dist="0" dir="5400000" fadeDir="5400000" sx="100000" sy="-100000" kx="0" ky="0" algn="bl" rotWithShape="0"/>
            </a:effectLst>
          </p:spPr>
        </p:pic>
      </p:grpSp>
      <p:sp>
        <p:nvSpPr>
          <p:cNvPr id="459" name="文本框 8"/>
          <p:cNvSpPr txBox="1"/>
          <p:nvPr/>
        </p:nvSpPr>
        <p:spPr>
          <a:xfrm>
            <a:off x="1761778" y="5206431"/>
            <a:ext cx="8668444" cy="5880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200">
                <a:solidFill>
                  <a:srgbClr val="FF7E7E"/>
                </a:solidFill>
              </a:defRPr>
            </a:pPr>
            <a:r>
              <a:t>dart</a:t>
            </a:r>
            <a:r>
              <a:rPr>
                <a:solidFill>
                  <a:srgbClr val="000000"/>
                </a:solidFill>
              </a:rPr>
              <a:t>是一个针对</a:t>
            </a:r>
            <a:r>
              <a:rPr>
                <a:solidFill>
                  <a:srgbClr val="000000"/>
                </a:solidFill>
              </a:rPr>
              <a:t>web</a:t>
            </a:r>
            <a:r>
              <a:rPr>
                <a:solidFill>
                  <a:srgbClr val="000000"/>
                </a:solidFill>
              </a:rPr>
              <a:t>和移动设备开发进行优化的编程语言。</a:t>
            </a:r>
          </a:p>
          <a:p>
            <a:pPr defTabSz="914400">
              <a:lnSpc>
                <a:spcPct val="130000"/>
              </a:lnSpc>
              <a:defRPr sz="1200"/>
            </a:pPr>
            <a:r>
              <a:t>dart</a:t>
            </a:r>
            <a:r>
              <a:t>是强类型的，可以类型推断、支持范型、错误包括编译时错误和运行错误。</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文本占位符 1"/>
          <p:cNvSpPr txBox="1"/>
          <p:nvPr>
            <p:ph type="body" sz="quarter" idx="1"/>
          </p:nvPr>
        </p:nvSpPr>
        <p:spPr>
          <a:xfrm>
            <a:off x="322289" y="258233"/>
            <a:ext cx="5302783" cy="721396"/>
          </a:xfrm>
          <a:prstGeom prst="rect">
            <a:avLst/>
          </a:prstGeom>
        </p:spPr>
        <p:txBody>
          <a:bodyPr/>
          <a:lstStyle/>
          <a:p>
            <a:pPr/>
            <a:r>
              <a:t>02</a:t>
            </a:r>
            <a:r>
              <a:t> </a:t>
            </a:r>
            <a:r>
              <a:t>Dart</a:t>
            </a:r>
            <a:r>
              <a:t>简述</a:t>
            </a:r>
          </a:p>
        </p:txBody>
      </p:sp>
      <p:pic>
        <p:nvPicPr>
          <p:cNvPr id="462" name="图片 2" descr="图片 2"/>
          <p:cNvPicPr>
            <a:picLocks noChangeAspect="1"/>
          </p:cNvPicPr>
          <p:nvPr/>
        </p:nvPicPr>
        <p:blipFill>
          <a:blip r:embed="rId2">
            <a:extLst/>
          </a:blip>
          <a:stretch>
            <a:fillRect/>
          </a:stretch>
        </p:blipFill>
        <p:spPr>
          <a:xfrm>
            <a:off x="0" y="1233889"/>
            <a:ext cx="12192000" cy="975913"/>
          </a:xfrm>
          <a:prstGeom prst="rect">
            <a:avLst/>
          </a:prstGeom>
          <a:ln w="12700">
            <a:miter lim="400000"/>
          </a:ln>
        </p:spPr>
      </p:pic>
      <p:sp>
        <p:nvSpPr>
          <p:cNvPr id="463" name="矩形 3"/>
          <p:cNvSpPr/>
          <p:nvPr/>
        </p:nvSpPr>
        <p:spPr>
          <a:xfrm>
            <a:off x="322288" y="1233889"/>
            <a:ext cx="2260046" cy="975913"/>
          </a:xfrm>
          <a:prstGeom prst="rect">
            <a:avLst/>
          </a:prstGeom>
          <a:solidFill>
            <a:srgbClr val="4355BE"/>
          </a:solidFill>
          <a:ln w="12700">
            <a:miter lim="400000"/>
          </a:ln>
        </p:spPr>
        <p:txBody>
          <a:bodyPr lIns="45719" rIns="45719" anchor="ctr"/>
          <a:lstStyle/>
          <a:p>
            <a:pPr algn="ctr">
              <a:defRPr>
                <a:solidFill>
                  <a:srgbClr val="FFFFFF"/>
                </a:solidFill>
              </a:defRPr>
            </a:pPr>
          </a:p>
        </p:txBody>
      </p:sp>
      <p:sp>
        <p:nvSpPr>
          <p:cNvPr id="464" name="矩形 5"/>
          <p:cNvSpPr txBox="1"/>
          <p:nvPr/>
        </p:nvSpPr>
        <p:spPr>
          <a:xfrm>
            <a:off x="734156" y="860614"/>
            <a:ext cx="2718947" cy="151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30000"/>
              </a:lnSpc>
              <a:defRPr sz="8000">
                <a:solidFill>
                  <a:srgbClr val="FFFFFF"/>
                </a:solidFill>
                <a:latin typeface="PingFang SC Semibold"/>
                <a:ea typeface="PingFang SC Semibold"/>
                <a:cs typeface="PingFang SC Semibold"/>
                <a:sym typeface="PingFang SC Semibold"/>
              </a:defRPr>
            </a:lvl1pPr>
          </a:lstStyle>
          <a:p>
            <a:pPr/>
            <a:r>
              <a:t>02</a:t>
            </a:r>
          </a:p>
        </p:txBody>
      </p:sp>
      <p:graphicFrame>
        <p:nvGraphicFramePr>
          <p:cNvPr id="465" name="表格 9"/>
          <p:cNvGraphicFramePr/>
          <p:nvPr/>
        </p:nvGraphicFramePr>
        <p:xfrm>
          <a:off x="322289" y="2464061"/>
          <a:ext cx="10675912" cy="405815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558637"/>
                <a:gridCol w="3558637"/>
                <a:gridCol w="3558637"/>
              </a:tblGrid>
              <a:tr h="434940">
                <a:tc>
                  <a:txBody>
                    <a:bodyPr/>
                    <a:lstStyle/>
                    <a:p>
                      <a:pPr algn="l" defTabSz="914400">
                        <a:defRPr b="0" sz="1800">
                          <a:solidFill>
                            <a:srgbClr val="000000"/>
                          </a:solidFill>
                        </a:defRPr>
                      </a:pPr>
                      <a:r>
                        <a:rPr>
                          <a:solidFill>
                            <a:srgbClr val="FFFFFF"/>
                          </a:solidFill>
                          <a:sym typeface="PingFang SC Semibold"/>
                        </a:rPr>
                        <a:t>数据类型</a:t>
                      </a:r>
                    </a:p>
                  </a:txBody>
                  <a:tcPr marL="47625" marR="47625" marT="47625" marB="47625" anchor="ctr" anchorCtr="0" horzOverflow="overflow">
                    <a:solidFill>
                      <a:srgbClr val="4355BE"/>
                    </a:solidFill>
                  </a:tcPr>
                </a:tc>
                <a:tc>
                  <a:txBody>
                    <a:bodyPr/>
                    <a:lstStyle/>
                    <a:p>
                      <a:pPr algn="l" defTabSz="914400">
                        <a:defRPr b="0" sz="1800">
                          <a:solidFill>
                            <a:srgbClr val="000000"/>
                          </a:solidFill>
                        </a:defRPr>
                      </a:pPr>
                      <a:r>
                        <a:rPr>
                          <a:solidFill>
                            <a:srgbClr val="FFFFFF"/>
                          </a:solidFill>
                          <a:sym typeface="PingFang SC Semibold"/>
                        </a:rPr>
                        <a:t>声明示例</a:t>
                      </a:r>
                    </a:p>
                  </a:txBody>
                  <a:tcPr marL="47625" marR="47625" marT="47625" marB="47625" anchor="ctr" anchorCtr="0" horzOverflow="overflow">
                    <a:solidFill>
                      <a:srgbClr val="4355BE"/>
                    </a:solidFill>
                  </a:tcPr>
                </a:tc>
                <a:tc>
                  <a:txBody>
                    <a:bodyPr/>
                    <a:lstStyle/>
                    <a:p>
                      <a:pPr algn="l" defTabSz="914400">
                        <a:defRPr b="0" sz="1800">
                          <a:solidFill>
                            <a:srgbClr val="000000"/>
                          </a:solidFill>
                        </a:defRPr>
                      </a:pPr>
                      <a:r>
                        <a:rPr>
                          <a:solidFill>
                            <a:srgbClr val="FFFFFF"/>
                          </a:solidFill>
                          <a:sym typeface="PingFang SC Semibold"/>
                        </a:rPr>
                        <a:t>附加说明</a:t>
                      </a:r>
                    </a:p>
                  </a:txBody>
                  <a:tcPr marL="47625" marR="47625" marT="47625" marB="47625" anchor="ctr" anchorCtr="0" horzOverflow="overflow">
                    <a:solidFill>
                      <a:srgbClr val="4355BE"/>
                    </a:solidFill>
                  </a:tcPr>
                </a:tc>
              </a:tr>
              <a:tr h="434940">
                <a:tc>
                  <a:txBody>
                    <a:bodyPr/>
                    <a:lstStyle/>
                    <a:p>
                      <a:pPr algn="l" defTabSz="914400">
                        <a:defRPr sz="1800"/>
                      </a:pPr>
                      <a:r>
                        <a:t>int</a:t>
                      </a:r>
                    </a:p>
                  </a:txBody>
                  <a:tcPr marL="47625" marR="47625" marT="47625" marB="47625" anchor="ctr" anchorCtr="0" horzOverflow="overflow"/>
                </a:tc>
                <a:tc>
                  <a:txBody>
                    <a:bodyPr/>
                    <a:lstStyle/>
                    <a:p>
                      <a:pPr algn="l" defTabSz="914400">
                        <a:defRPr sz="1800"/>
                      </a:pPr>
                      <a:r>
                        <a:t>int num = 1;</a:t>
                      </a:r>
                    </a:p>
                  </a:txBody>
                  <a:tcPr marL="47625" marR="47625" marT="47625" marB="47625" anchor="ctr" anchorCtr="0" horzOverflow="overflow"/>
                </a:tc>
                <a:tc>
                  <a:txBody>
                    <a:bodyPr/>
                    <a:lstStyle/>
                    <a:p>
                      <a:pPr algn="l" defTabSz="914400">
                        <a:defRPr sz="1800"/>
                      </a:pPr>
                      <a:r>
                        <a:t>是</a:t>
                      </a:r>
                      <a:r>
                        <a:t>number</a:t>
                      </a:r>
                      <a:r>
                        <a:t>子类</a:t>
                      </a:r>
                    </a:p>
                  </a:txBody>
                  <a:tcPr marL="47625" marR="47625" marT="47625" marB="47625" anchor="ctr" anchorCtr="0" horzOverflow="overflow"/>
                </a:tc>
              </a:tr>
              <a:tr h="434940">
                <a:tc>
                  <a:txBody>
                    <a:bodyPr/>
                    <a:lstStyle/>
                    <a:p>
                      <a:pPr algn="l" defTabSz="914400">
                        <a:defRPr sz="1800"/>
                      </a:pPr>
                      <a:r>
                        <a:t>double</a:t>
                      </a:r>
                    </a:p>
                  </a:txBody>
                  <a:tcPr marL="47625" marR="47625" marT="47625" marB="47625" anchor="ctr" anchorCtr="0" horzOverflow="overflow"/>
                </a:tc>
                <a:tc>
                  <a:txBody>
                    <a:bodyPr/>
                    <a:lstStyle/>
                    <a:p>
                      <a:pPr algn="l" defTabSz="914400">
                        <a:defRPr sz="1800"/>
                      </a:pPr>
                      <a:r>
                        <a:t>double d2 = 2.22;</a:t>
                      </a:r>
                    </a:p>
                  </a:txBody>
                  <a:tcPr marL="47625" marR="47625" marT="47625" marB="47625" anchor="ctr" anchorCtr="0" horzOverflow="overflow"/>
                </a:tc>
                <a:tc>
                  <a:txBody>
                    <a:bodyPr/>
                    <a:lstStyle/>
                    <a:p>
                      <a:pPr algn="l" defTabSz="914400">
                        <a:defRPr sz="1800"/>
                      </a:pPr>
                      <a:r>
                        <a:t>是</a:t>
                      </a:r>
                      <a:r>
                        <a:t>number</a:t>
                      </a:r>
                      <a:r>
                        <a:t>子类</a:t>
                      </a:r>
                    </a:p>
                  </a:txBody>
                  <a:tcPr marL="47625" marR="47625" marT="47625" marB="47625" anchor="ctr" anchorCtr="0" horzOverflow="overflow"/>
                </a:tc>
              </a:tr>
              <a:tr h="434940">
                <a:tc>
                  <a:txBody>
                    <a:bodyPr/>
                    <a:lstStyle/>
                    <a:p>
                      <a:pPr algn="l" defTabSz="914400">
                        <a:defRPr sz="1800"/>
                      </a:pPr>
                      <a:r>
                        <a:t>String</a:t>
                      </a:r>
                    </a:p>
                  </a:txBody>
                  <a:tcPr marL="47625" marR="47625" marT="47625" marB="47625" anchor="ctr" anchorCtr="0" horzOverflow="overflow"/>
                </a:tc>
                <a:tc>
                  <a:txBody>
                    <a:bodyPr/>
                    <a:lstStyle/>
                    <a:p>
                      <a:pPr algn="l" defTabSz="914400">
                        <a:defRPr sz="1800"/>
                      </a:pPr>
                      <a:r>
                        <a:t>String s = 'str';</a:t>
                      </a:r>
                    </a:p>
                  </a:txBody>
                  <a:tcPr marL="47625" marR="47625" marT="47625" marB="47625" anchor="ctr" anchorCtr="0" horzOverflow="overflow"/>
                </a:tc>
                <a:tc>
                  <a:txBody>
                    <a:bodyPr/>
                    <a:lstStyle/>
                    <a:p>
                      <a:pPr algn="l" defTabSz="914400">
                        <a:defRPr sz="1800"/>
                      </a:pPr>
                    </a:p>
                  </a:txBody>
                  <a:tcPr marL="47625" marR="47625" marT="47625" marB="47625" anchor="ctr" anchorCtr="0" horzOverflow="overflow"/>
                </a:tc>
              </a:tr>
              <a:tr h="434940">
                <a:tc>
                  <a:txBody>
                    <a:bodyPr/>
                    <a:lstStyle/>
                    <a:p>
                      <a:pPr algn="l" defTabSz="914400">
                        <a:defRPr sz="1800"/>
                      </a:pPr>
                      <a:r>
                        <a:t>bool</a:t>
                      </a:r>
                    </a:p>
                  </a:txBody>
                  <a:tcPr marL="47625" marR="47625" marT="47625" marB="47625" anchor="ctr" anchorCtr="0" horzOverflow="overflow"/>
                </a:tc>
                <a:tc>
                  <a:txBody>
                    <a:bodyPr/>
                    <a:lstStyle/>
                    <a:p>
                      <a:pPr algn="l" defTabSz="914400">
                        <a:defRPr sz="1800"/>
                      </a:pPr>
                      <a:r>
                        <a:t>bool b = true;</a:t>
                      </a:r>
                    </a:p>
                  </a:txBody>
                  <a:tcPr marL="47625" marR="47625" marT="47625" marB="47625" anchor="ctr" anchorCtr="0" horzOverflow="overflow"/>
                </a:tc>
                <a:tc>
                  <a:txBody>
                    <a:bodyPr/>
                    <a:lstStyle/>
                    <a:p>
                      <a:pPr algn="l" defTabSz="914400">
                        <a:defRPr sz="1800"/>
                      </a:pPr>
                    </a:p>
                  </a:txBody>
                  <a:tcPr marL="47625" marR="47625" marT="47625" marB="47625" anchor="ctr" anchorCtr="0" horzOverflow="overflow"/>
                </a:tc>
              </a:tr>
              <a:tr h="660381">
                <a:tc>
                  <a:txBody>
                    <a:bodyPr/>
                    <a:lstStyle/>
                    <a:p>
                      <a:pPr algn="l" defTabSz="914400">
                        <a:defRPr sz="1800"/>
                      </a:pPr>
                      <a:r>
                        <a:t>List</a:t>
                      </a:r>
                    </a:p>
                  </a:txBody>
                  <a:tcPr marL="47625" marR="47625" marT="47625" marB="47625" anchor="ctr" anchorCtr="0" horzOverflow="overflow"/>
                </a:tc>
                <a:tc>
                  <a:txBody>
                    <a:bodyPr/>
                    <a:lstStyle/>
                    <a:p>
                      <a:pPr algn="l" defTabSz="914400">
                        <a:defRPr sz="1800"/>
                      </a:pPr>
                      <a:r>
                        <a:t>List l1 = [1, '123', true];
List l2 = new List()</a:t>
                      </a:r>
                    </a:p>
                  </a:txBody>
                  <a:tcPr marL="47625" marR="47625" marT="47625" marB="47625" anchor="ctr" anchorCtr="0" horzOverflow="overflow"/>
                </a:tc>
                <a:tc>
                  <a:txBody>
                    <a:bodyPr/>
                    <a:lstStyle/>
                    <a:p>
                      <a:pPr algn="l" defTabSz="914400">
                        <a:defRPr sz="1800"/>
                      </a:pPr>
                    </a:p>
                  </a:txBody>
                  <a:tcPr marL="47625" marR="47625" marT="47625" marB="47625" anchor="ctr" anchorCtr="0" horzOverflow="overflow"/>
                </a:tc>
              </a:tr>
              <a:tr h="1223072">
                <a:tc>
                  <a:txBody>
                    <a:bodyPr/>
                    <a:lstStyle/>
                    <a:p>
                      <a:pPr algn="l" defTabSz="914400">
                        <a:defRPr sz="1800"/>
                      </a:pPr>
                      <a:r>
                        <a:t>Map</a:t>
                      </a:r>
                    </a:p>
                  </a:txBody>
                  <a:tcPr marL="47625" marR="47625" marT="47625" marB="47625" anchor="ctr" anchorCtr="0" horzOverflow="overflow"/>
                </a:tc>
                <a:tc>
                  <a:txBody>
                    <a:bodyPr/>
                    <a:lstStyle/>
                    <a:p>
                      <a:pPr algn="l" defTabSz="914400">
                        <a:defRPr sz="1800"/>
                      </a:pPr>
                      <a:r>
                        <a:t>var person = {</a:t>
                      </a:r>
                      <a:r>
                        <a:rPr>
                          <a:latin typeface="var(--monospace)"/>
                          <a:ea typeface="var(--monospace)"/>
                          <a:cs typeface="var(--monospace)"/>
                          <a:sym typeface="var(--monospace)"/>
                        </a:rPr>
                        <a:t> </a:t>
                      </a:r>
                      <a:r>
                        <a:t>"name": "</a:t>
                      </a:r>
                      <a:r>
                        <a:t>李白</a:t>
                      </a:r>
                      <a:r>
                        <a:t>",</a:t>
                      </a:r>
                      <a:r>
                        <a:rPr>
                          <a:latin typeface="var(--monospace)"/>
                          <a:ea typeface="var(--monospace)"/>
                          <a:cs typeface="var(--monospace)"/>
                          <a:sym typeface="var(--monospace)"/>
                        </a:rPr>
                        <a:t> </a:t>
                      </a:r>
                      <a:r>
                        <a:t>“</a:t>
                      </a:r>
                      <a:r>
                        <a:t>phone"; "139^^^^^^^^"; }</a:t>
                      </a:r>
                      <a:r>
                        <a:rPr>
                          <a:latin typeface="var(--monospace)"/>
                          <a:ea typeface="var(--monospace)"/>
                          <a:cs typeface="var(--monospace)"/>
                          <a:sym typeface="var(--monospace)"/>
                        </a:rPr>
                        <a:t> </a:t>
                      </a:r>
                      <a:r>
                        <a:t>Map m1    = Map();</a:t>
                      </a:r>
                    </a:p>
                    <a:p>
                      <a:pPr algn="l" defTabSz="914400">
                        <a:defRPr sz="1800"/>
                      </a:pPr>
                      <a:r>
                        <a:t>m1['first']   = 'partridge';</a:t>
                      </a:r>
                    </a:p>
                  </a:txBody>
                  <a:tcPr marL="47625" marR="47625" marT="47625" marB="47625" anchor="ctr" anchorCtr="0" horzOverflow="overflow"/>
                </a:tc>
                <a:tc>
                  <a:txBody>
                    <a:bodyPr/>
                    <a:lstStyle/>
                    <a:p>
                      <a:pPr algn="l" defTabSz="914400">
                        <a:defRPr sz="1800"/>
                      </a:pPr>
                    </a:p>
                  </a:txBody>
                  <a:tcPr marL="47625" marR="47625" marT="47625" marB="47625"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文本占位符 1"/>
          <p:cNvSpPr txBox="1"/>
          <p:nvPr>
            <p:ph type="body" sz="quarter" idx="1"/>
          </p:nvPr>
        </p:nvSpPr>
        <p:spPr>
          <a:xfrm>
            <a:off x="322289" y="258233"/>
            <a:ext cx="5302783" cy="721396"/>
          </a:xfrm>
          <a:prstGeom prst="rect">
            <a:avLst/>
          </a:prstGeom>
        </p:spPr>
        <p:txBody>
          <a:bodyPr/>
          <a:lstStyle/>
          <a:p>
            <a:pPr/>
            <a:r>
              <a:t>02</a:t>
            </a:r>
            <a:r>
              <a:t> </a:t>
            </a:r>
            <a:r>
              <a:t>Dart</a:t>
            </a:r>
            <a:r>
              <a:t>简述</a:t>
            </a:r>
          </a:p>
        </p:txBody>
      </p:sp>
      <p:sp>
        <p:nvSpPr>
          <p:cNvPr id="468" name="矩形 8"/>
          <p:cNvSpPr/>
          <p:nvPr/>
        </p:nvSpPr>
        <p:spPr>
          <a:xfrm flipV="1">
            <a:off x="7060855" y="1759155"/>
            <a:ext cx="765740" cy="45720"/>
          </a:xfrm>
          <a:prstGeom prst="rect">
            <a:avLst/>
          </a:prstGeom>
          <a:solidFill>
            <a:srgbClr val="4355BE"/>
          </a:solidFill>
          <a:ln w="12700">
            <a:miter lim="400000"/>
          </a:ln>
        </p:spPr>
        <p:txBody>
          <a:bodyPr lIns="45719" rIns="45719" anchor="ctr"/>
          <a:lstStyle/>
          <a:p>
            <a:pPr algn="ctr">
              <a:defRPr>
                <a:solidFill>
                  <a:srgbClr val="FFFFFF"/>
                </a:solidFill>
              </a:defRPr>
            </a:pPr>
          </a:p>
        </p:txBody>
      </p:sp>
      <p:sp>
        <p:nvSpPr>
          <p:cNvPr id="469" name="文本框 8"/>
          <p:cNvSpPr txBox="1"/>
          <p:nvPr/>
        </p:nvSpPr>
        <p:spPr>
          <a:xfrm>
            <a:off x="7862416" y="2251598"/>
            <a:ext cx="2426230" cy="15240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200">
                <a:solidFill>
                  <a:srgbClr val="404040"/>
                </a:solidFill>
              </a:defRPr>
            </a:pPr>
            <a:r>
              <a:t>变量声明可以使用</a:t>
            </a:r>
            <a:r>
              <a:t>var</a:t>
            </a:r>
            <a:r>
              <a:t>、</a:t>
            </a:r>
            <a:r>
              <a:t>dynamic</a:t>
            </a:r>
            <a:r>
              <a:t>、</a:t>
            </a:r>
            <a:r>
              <a:t>object</a:t>
            </a:r>
            <a:r>
              <a:t>关键字和指定类型。</a:t>
            </a:r>
          </a:p>
          <a:p>
            <a:pPr marL="171450" indent="-171450" defTabSz="914400">
              <a:lnSpc>
                <a:spcPct val="130000"/>
              </a:lnSpc>
              <a:buSzPct val="100000"/>
              <a:buFont typeface="Arial"/>
              <a:buChar char="•"/>
              <a:defRPr sz="1000">
                <a:solidFill>
                  <a:srgbClr val="404040"/>
                </a:solidFill>
              </a:defRPr>
            </a:pPr>
            <a:r>
              <a:t>Var</a:t>
            </a:r>
            <a:r>
              <a:t>声明的变量会通过类型推断确定类型，但之后不能赋予其它类型的值。</a:t>
            </a:r>
          </a:p>
          <a:p>
            <a:pPr marL="171450" indent="-171450" defTabSz="914400">
              <a:lnSpc>
                <a:spcPct val="130000"/>
              </a:lnSpc>
              <a:buSzPct val="100000"/>
              <a:buFont typeface="Arial"/>
              <a:buChar char="•"/>
              <a:defRPr sz="1000">
                <a:solidFill>
                  <a:srgbClr val="404040"/>
                </a:solidFill>
              </a:defRPr>
            </a:pPr>
            <a:r>
              <a:t>Dynamic</a:t>
            </a:r>
            <a:r>
              <a:t>和</a:t>
            </a:r>
            <a:r>
              <a:t>Object</a:t>
            </a:r>
            <a:r>
              <a:t>都可以赋予任何类型的数据。</a:t>
            </a:r>
          </a:p>
        </p:txBody>
      </p:sp>
      <p:sp>
        <p:nvSpPr>
          <p:cNvPr id="470" name="矩形 10"/>
          <p:cNvSpPr txBox="1"/>
          <p:nvPr/>
        </p:nvSpPr>
        <p:spPr>
          <a:xfrm>
            <a:off x="7918643" y="1804316"/>
            <a:ext cx="1120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rgbClr val="4355BE"/>
                </a:solidFill>
                <a:latin typeface="PingFang SC Semibold"/>
                <a:ea typeface="PingFang SC Semibold"/>
                <a:cs typeface="PingFang SC Semibold"/>
                <a:sym typeface="PingFang SC Semibold"/>
              </a:defRPr>
            </a:lvl1pPr>
          </a:lstStyle>
          <a:p>
            <a:pPr/>
            <a:r>
              <a:t>变量声明</a:t>
            </a:r>
          </a:p>
        </p:txBody>
      </p:sp>
      <p:sp>
        <p:nvSpPr>
          <p:cNvPr id="471" name="矩形 11"/>
          <p:cNvSpPr txBox="1"/>
          <p:nvPr/>
        </p:nvSpPr>
        <p:spPr>
          <a:xfrm>
            <a:off x="7046167" y="1759155"/>
            <a:ext cx="61722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4000">
                <a:solidFill>
                  <a:srgbClr val="4355BE"/>
                </a:solidFill>
                <a:latin typeface="PingFang SC Semibold"/>
                <a:ea typeface="PingFang SC Semibold"/>
                <a:cs typeface="PingFang SC Semibold"/>
                <a:sym typeface="PingFang SC Semibold"/>
              </a:defRPr>
            </a:lvl1pPr>
          </a:lstStyle>
          <a:p>
            <a:pPr/>
            <a:r>
              <a:t>01</a:t>
            </a:r>
          </a:p>
        </p:txBody>
      </p:sp>
      <p:sp>
        <p:nvSpPr>
          <p:cNvPr id="472" name="矩形 12"/>
          <p:cNvSpPr/>
          <p:nvPr/>
        </p:nvSpPr>
        <p:spPr>
          <a:xfrm flipV="1">
            <a:off x="7117081" y="3990985"/>
            <a:ext cx="765740" cy="45720"/>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473" name="文本框 8"/>
          <p:cNvSpPr txBox="1"/>
          <p:nvPr/>
        </p:nvSpPr>
        <p:spPr>
          <a:xfrm>
            <a:off x="7918643" y="4483427"/>
            <a:ext cx="2426229" cy="164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sz="1200"/>
            </a:pPr>
            <a:r>
              <a:t>可以使用</a:t>
            </a:r>
            <a:r>
              <a:t>const</a:t>
            </a:r>
            <a:r>
              <a:t>和</a:t>
            </a:r>
            <a:r>
              <a:t>final</a:t>
            </a:r>
            <a:r>
              <a:t>定义常量。</a:t>
            </a:r>
          </a:p>
          <a:p>
            <a:pPr marL="171450" indent="-171450" defTabSz="914400">
              <a:lnSpc>
                <a:spcPct val="130000"/>
              </a:lnSpc>
              <a:buSzPct val="100000"/>
              <a:buFont typeface="Arial"/>
              <a:buChar char="•"/>
              <a:defRPr sz="1000">
                <a:solidFill>
                  <a:srgbClr val="404040"/>
                </a:solidFill>
              </a:defRPr>
            </a:pPr>
            <a:r>
              <a:t>如果你不想更改一个变量时，可以替代 </a:t>
            </a:r>
            <a:r>
              <a:t>var </a:t>
            </a:r>
            <a:r>
              <a:t>关键字或者加在一个具体的类型前。</a:t>
            </a:r>
          </a:p>
          <a:p>
            <a:pPr marL="171450" indent="-171450" defTabSz="914400">
              <a:lnSpc>
                <a:spcPct val="130000"/>
              </a:lnSpc>
              <a:buSzPct val="100000"/>
              <a:buFont typeface="Arial"/>
              <a:buChar char="•"/>
              <a:defRPr sz="1000">
                <a:solidFill>
                  <a:srgbClr val="404040"/>
                </a:solidFill>
              </a:defRPr>
            </a:pPr>
            <a:r>
              <a:t>实例变量可以是 </a:t>
            </a:r>
            <a:r>
              <a:t>final </a:t>
            </a:r>
            <a:r>
              <a:t>的但不可以是 </a:t>
            </a:r>
            <a:r>
              <a:t>const </a:t>
            </a:r>
            <a:r>
              <a:t>的， </a:t>
            </a:r>
            <a:r>
              <a:t>final </a:t>
            </a:r>
            <a:r>
              <a:t>实例变量必须在构造器开始前被初始化。</a:t>
            </a:r>
          </a:p>
        </p:txBody>
      </p:sp>
      <p:sp>
        <p:nvSpPr>
          <p:cNvPr id="474" name="矩形 14"/>
          <p:cNvSpPr txBox="1"/>
          <p:nvPr/>
        </p:nvSpPr>
        <p:spPr>
          <a:xfrm>
            <a:off x="7974870" y="4036145"/>
            <a:ext cx="1120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chemeClr val="accent2"/>
                </a:solidFill>
                <a:latin typeface="PingFang SC Semibold"/>
                <a:ea typeface="PingFang SC Semibold"/>
                <a:cs typeface="PingFang SC Semibold"/>
                <a:sym typeface="PingFang SC Semibold"/>
              </a:defRPr>
            </a:lvl1pPr>
          </a:lstStyle>
          <a:p>
            <a:pPr/>
            <a:r>
              <a:t>定义常量</a:t>
            </a:r>
          </a:p>
        </p:txBody>
      </p:sp>
      <p:sp>
        <p:nvSpPr>
          <p:cNvPr id="475" name="矩形 15"/>
          <p:cNvSpPr txBox="1"/>
          <p:nvPr/>
        </p:nvSpPr>
        <p:spPr>
          <a:xfrm>
            <a:off x="7102394" y="3990985"/>
            <a:ext cx="71374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4000">
                <a:solidFill>
                  <a:schemeClr val="accent2"/>
                </a:solidFill>
                <a:latin typeface="PingFang SC Semibold"/>
                <a:ea typeface="PingFang SC Semibold"/>
                <a:cs typeface="PingFang SC Semibold"/>
                <a:sym typeface="PingFang SC Semibold"/>
              </a:defRPr>
            </a:lvl1pPr>
          </a:lstStyle>
          <a:p>
            <a:pPr/>
            <a:r>
              <a:t>02</a:t>
            </a:r>
          </a:p>
        </p:txBody>
      </p:sp>
      <p:graphicFrame>
        <p:nvGraphicFramePr>
          <p:cNvPr id="476" name="表格 3"/>
          <p:cNvGraphicFramePr/>
          <p:nvPr/>
        </p:nvGraphicFramePr>
        <p:xfrm>
          <a:off x="872067" y="1781470"/>
          <a:ext cx="5302783" cy="377266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707531"/>
                <a:gridCol w="2595252"/>
              </a:tblGrid>
              <a:tr h="498530">
                <a:tc>
                  <a:txBody>
                    <a:bodyPr/>
                    <a:lstStyle/>
                    <a:p>
                      <a:pPr algn="l" defTabSz="914400">
                        <a:defRPr b="0" sz="1800">
                          <a:solidFill>
                            <a:srgbClr val="000000"/>
                          </a:solidFill>
                        </a:defRPr>
                      </a:pPr>
                      <a:r>
                        <a:rPr sz="1000">
                          <a:solidFill>
                            <a:srgbClr val="FFFFFF"/>
                          </a:solidFill>
                          <a:sym typeface="PingFang SC Semibold"/>
                        </a:rPr>
                        <a:t>关键字</a:t>
                      </a:r>
                    </a:p>
                  </a:txBody>
                  <a:tcPr marL="47625" marR="47625" marT="47625" marB="47625" anchor="ctr" anchorCtr="0" horzOverflow="overflow"/>
                </a:tc>
                <a:tc>
                  <a:txBody>
                    <a:bodyPr/>
                    <a:lstStyle/>
                    <a:p>
                      <a:pPr algn="l" defTabSz="914400">
                        <a:defRPr b="0" sz="1800">
                          <a:solidFill>
                            <a:srgbClr val="000000"/>
                          </a:solidFill>
                        </a:defRPr>
                      </a:pPr>
                      <a:r>
                        <a:rPr sz="1000">
                          <a:solidFill>
                            <a:srgbClr val="FFFFFF"/>
                          </a:solidFill>
                          <a:sym typeface="PingFang SC Semibold"/>
                        </a:rPr>
                        <a:t>说明</a:t>
                      </a:r>
                    </a:p>
                  </a:txBody>
                  <a:tcPr marL="47625" marR="47625" marT="47625" marB="47625" anchor="ctr" anchorCtr="0" horzOverflow="overflow"/>
                </a:tc>
              </a:tr>
              <a:tr h="498530">
                <a:tc>
                  <a:txBody>
                    <a:bodyPr/>
                    <a:lstStyle/>
                    <a:p>
                      <a:pPr algn="l" defTabSz="914400">
                        <a:defRPr sz="1800"/>
                      </a:pPr>
                      <a:r>
                        <a:rPr sz="1000"/>
                        <a:t>var</a:t>
                      </a:r>
                    </a:p>
                  </a:txBody>
                  <a:tcPr marL="47625" marR="47625" marT="47625" marB="47625" anchor="ctr" anchorCtr="0" horzOverflow="overflow"/>
                </a:tc>
                <a:tc>
                  <a:txBody>
                    <a:bodyPr/>
                    <a:lstStyle/>
                    <a:p>
                      <a:pPr algn="l" defTabSz="914400">
                        <a:defRPr sz="1000"/>
                      </a:pPr>
                      <a:r>
                        <a:t>var s = ‘123’; </a:t>
                      </a:r>
                      <a:r>
                        <a:t>通过类型推断确定类型。</a:t>
                      </a:r>
                    </a:p>
                  </a:txBody>
                  <a:tcPr marL="47625" marR="47625" marT="47625" marB="47625" anchor="ctr" anchorCtr="0" horzOverflow="overflow"/>
                </a:tc>
              </a:tr>
              <a:tr h="564447">
                <a:tc>
                  <a:txBody>
                    <a:bodyPr/>
                    <a:lstStyle/>
                    <a:p>
                      <a:pPr algn="l" defTabSz="914400">
                        <a:defRPr sz="1800"/>
                      </a:pPr>
                      <a:r>
                        <a:rPr sz="1000"/>
                        <a:t>dynamic</a:t>
                      </a:r>
                    </a:p>
                  </a:txBody>
                  <a:tcPr marL="47625" marR="47625" marT="47625" marB="47625" anchor="ctr" anchorCtr="0" horzOverflow="overflow"/>
                </a:tc>
                <a:tc>
                  <a:txBody>
                    <a:bodyPr/>
                    <a:lstStyle/>
                    <a:p>
                      <a:pPr algn="l" defTabSz="914400">
                        <a:defRPr sz="1800"/>
                      </a:pPr>
                      <a:r>
                        <a:rPr sz="1000"/>
                        <a:t>如果数据类型调用异常，会在运行时报错。</a:t>
                      </a:r>
                    </a:p>
                  </a:txBody>
                  <a:tcPr marL="47625" marR="47625" marT="47625" marB="47625" anchor="ctr" anchorCtr="0" horzOverflow="overflow"/>
                </a:tc>
              </a:tr>
              <a:tr h="564447">
                <a:tc>
                  <a:txBody>
                    <a:bodyPr/>
                    <a:lstStyle/>
                    <a:p>
                      <a:pPr algn="l" defTabSz="914400">
                        <a:defRPr sz="1800"/>
                      </a:pPr>
                      <a:r>
                        <a:rPr sz="1000"/>
                        <a:t>Object</a:t>
                      </a:r>
                    </a:p>
                  </a:txBody>
                  <a:tcPr marL="47625" marR="47625" marT="47625" marB="47625" anchor="ctr" anchorCtr="0" horzOverflow="overflow"/>
                </a:tc>
                <a:tc>
                  <a:txBody>
                    <a:bodyPr/>
                    <a:lstStyle/>
                    <a:p>
                      <a:pPr algn="l" defTabSz="914400">
                        <a:lnSpc>
                          <a:spcPct val="130000"/>
                        </a:lnSpc>
                        <a:defRPr sz="1800"/>
                      </a:pPr>
                      <a:r>
                        <a:rPr sz="1000">
                          <a:solidFill>
                            <a:srgbClr val="404040"/>
                          </a:solidFill>
                        </a:rPr>
                        <a:t>如果调用值类型的特定方法。会导致编译时报错。</a:t>
                      </a:r>
                    </a:p>
                  </a:txBody>
                  <a:tcPr marL="47625" marR="47625" marT="47625" marB="47625" anchor="ctr" anchorCtr="0" horzOverflow="overflow"/>
                </a:tc>
              </a:tr>
              <a:tr h="498530">
                <a:tc>
                  <a:txBody>
                    <a:bodyPr/>
                    <a:lstStyle/>
                    <a:p>
                      <a:pPr algn="l" defTabSz="914400">
                        <a:defRPr sz="1800"/>
                      </a:pPr>
                      <a:r>
                        <a:rPr sz="1000"/>
                        <a:t>指定类型</a:t>
                      </a:r>
                    </a:p>
                  </a:txBody>
                  <a:tcPr marL="47625" marR="47625" marT="47625" marB="47625" anchor="ctr" anchorCtr="0" horzOverflow="overflow"/>
                </a:tc>
                <a:tc>
                  <a:txBody>
                    <a:bodyPr/>
                    <a:lstStyle/>
                    <a:p>
                      <a:pPr algn="l" defTabSz="914400">
                        <a:defRPr sz="1800"/>
                      </a:pPr>
                      <a:r>
                        <a:rPr sz="1000"/>
                        <a:t>String s = '123'</a:t>
                      </a:r>
                    </a:p>
                  </a:txBody>
                  <a:tcPr marL="47625" marR="47625" marT="47625" marB="47625" anchor="ctr" anchorCtr="0" horzOverflow="overflow"/>
                </a:tc>
              </a:tr>
              <a:tr h="498530">
                <a:tc>
                  <a:txBody>
                    <a:bodyPr/>
                    <a:lstStyle/>
                    <a:p>
                      <a:pPr algn="l" defTabSz="914400">
                        <a:defRPr sz="1800"/>
                      </a:pPr>
                      <a:r>
                        <a:rPr sz="1000"/>
                        <a:t>const</a:t>
                      </a:r>
                    </a:p>
                  </a:txBody>
                  <a:tcPr marL="47625" marR="47625" marT="47625" marB="47625" anchor="ctr" anchorCtr="0" horzOverflow="overflow"/>
                </a:tc>
                <a:tc>
                  <a:txBody>
                    <a:bodyPr/>
                    <a:lstStyle/>
                    <a:p>
                      <a:pPr algn="l" defTabSz="914400">
                        <a:defRPr sz="1800"/>
                      </a:pPr>
                      <a:r>
                        <a:rPr sz="1000"/>
                        <a:t>编译时常量</a:t>
                      </a:r>
                    </a:p>
                  </a:txBody>
                  <a:tcPr marL="47625" marR="47625" marT="47625" marB="47625" anchor="ctr" anchorCtr="0" horzOverflow="overflow"/>
                </a:tc>
              </a:tr>
              <a:tr h="649649">
                <a:tc>
                  <a:txBody>
                    <a:bodyPr/>
                    <a:lstStyle/>
                    <a:p>
                      <a:pPr algn="l" defTabSz="914400">
                        <a:defRPr sz="1800"/>
                      </a:pPr>
                      <a:r>
                        <a:rPr sz="1000"/>
                        <a:t>final</a:t>
                      </a:r>
                    </a:p>
                  </a:txBody>
                  <a:tcPr marL="47625" marR="47625" marT="47625" marB="47625" anchor="ctr" anchorCtr="0" horzOverflow="overflow"/>
                </a:tc>
                <a:tc>
                  <a:txBody>
                    <a:bodyPr/>
                    <a:lstStyle/>
                    <a:p>
                      <a:pPr algn="l" defTabSz="914400">
                        <a:defRPr sz="1800"/>
                      </a:pPr>
                      <a:r>
                        <a:rPr sz="1000"/>
                        <a:t>运行时常量</a:t>
                      </a:r>
                    </a:p>
                  </a:txBody>
                  <a:tcPr marL="47625" marR="47625" marT="47625" marB="47625"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文本占位符 1"/>
          <p:cNvSpPr txBox="1"/>
          <p:nvPr>
            <p:ph type="body" sz="quarter" idx="1"/>
          </p:nvPr>
        </p:nvSpPr>
        <p:spPr>
          <a:xfrm>
            <a:off x="322289" y="258233"/>
            <a:ext cx="5302783" cy="721396"/>
          </a:xfrm>
          <a:prstGeom prst="rect">
            <a:avLst/>
          </a:prstGeom>
        </p:spPr>
        <p:txBody>
          <a:bodyPr/>
          <a:lstStyle/>
          <a:p>
            <a:pPr/>
            <a:r>
              <a:t>02 Dart</a:t>
            </a:r>
            <a:r>
              <a:t>简述</a:t>
            </a:r>
          </a:p>
        </p:txBody>
      </p:sp>
      <p:pic>
        <p:nvPicPr>
          <p:cNvPr id="479" name="图片 5" descr="图片 5"/>
          <p:cNvPicPr>
            <a:picLocks noChangeAspect="1"/>
          </p:cNvPicPr>
          <p:nvPr/>
        </p:nvPicPr>
        <p:blipFill>
          <a:blip r:embed="rId2">
            <a:extLst/>
          </a:blip>
          <a:stretch>
            <a:fillRect/>
          </a:stretch>
        </p:blipFill>
        <p:spPr>
          <a:xfrm>
            <a:off x="1708118" y="979627"/>
            <a:ext cx="8030696" cy="550622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文本占位符 1"/>
          <p:cNvSpPr txBox="1"/>
          <p:nvPr>
            <p:ph type="body" sz="quarter" idx="1"/>
          </p:nvPr>
        </p:nvSpPr>
        <p:spPr>
          <a:xfrm>
            <a:off x="322289" y="258233"/>
            <a:ext cx="5302783" cy="721396"/>
          </a:xfrm>
          <a:prstGeom prst="rect">
            <a:avLst/>
          </a:prstGeom>
        </p:spPr>
        <p:txBody>
          <a:bodyPr/>
          <a:lstStyle/>
          <a:p>
            <a:pPr/>
            <a:r>
              <a:t>02</a:t>
            </a:r>
            <a:r>
              <a:t> </a:t>
            </a:r>
            <a:r>
              <a:t>Dart</a:t>
            </a:r>
            <a:r>
              <a:t>简述</a:t>
            </a:r>
          </a:p>
        </p:txBody>
      </p:sp>
      <p:pic>
        <p:nvPicPr>
          <p:cNvPr id="482" name="图片 8" descr="图片 8"/>
          <p:cNvPicPr>
            <a:picLocks noChangeAspect="1"/>
          </p:cNvPicPr>
          <p:nvPr/>
        </p:nvPicPr>
        <p:blipFill>
          <a:blip r:embed="rId2">
            <a:extLst/>
          </a:blip>
          <a:stretch>
            <a:fillRect/>
          </a:stretch>
        </p:blipFill>
        <p:spPr>
          <a:xfrm>
            <a:off x="4443579" y="1695244"/>
            <a:ext cx="7210864" cy="4412081"/>
          </a:xfrm>
          <a:prstGeom prst="rect">
            <a:avLst/>
          </a:prstGeom>
          <a:ln w="12700">
            <a:miter lim="400000"/>
          </a:ln>
        </p:spPr>
      </p:pic>
      <p:sp>
        <p:nvSpPr>
          <p:cNvPr id="483" name="矩形 10"/>
          <p:cNvSpPr/>
          <p:nvPr/>
        </p:nvSpPr>
        <p:spPr>
          <a:xfrm flipV="1">
            <a:off x="597963" y="1649078"/>
            <a:ext cx="765741" cy="45720"/>
          </a:xfrm>
          <a:prstGeom prst="rect">
            <a:avLst/>
          </a:prstGeom>
          <a:solidFill>
            <a:srgbClr val="4355BE"/>
          </a:solidFill>
          <a:ln w="12700">
            <a:miter lim="400000"/>
          </a:ln>
        </p:spPr>
        <p:txBody>
          <a:bodyPr lIns="45719" rIns="45719" anchor="ctr"/>
          <a:lstStyle/>
          <a:p>
            <a:pPr algn="ctr">
              <a:defRPr>
                <a:solidFill>
                  <a:srgbClr val="FFFFFF"/>
                </a:solidFill>
              </a:defRPr>
            </a:pPr>
          </a:p>
        </p:txBody>
      </p:sp>
      <p:sp>
        <p:nvSpPr>
          <p:cNvPr id="484" name="文本框 8"/>
          <p:cNvSpPr txBox="1"/>
          <p:nvPr/>
        </p:nvSpPr>
        <p:spPr>
          <a:xfrm>
            <a:off x="1399526" y="2141521"/>
            <a:ext cx="2426229" cy="47980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200">
                <a:solidFill>
                  <a:srgbClr val="404040"/>
                </a:solidFill>
              </a:defRPr>
            </a:pPr>
            <a:r>
              <a:t>单线程</a:t>
            </a:r>
            <a:r>
              <a:t>在流畅性方面有一定安全保障，这点在 </a:t>
            </a:r>
            <a:r>
              <a:t>JavaScript </a:t>
            </a:r>
            <a:r>
              <a:t>中存在类似的机制原理，</a:t>
            </a:r>
          </a:p>
          <a:p>
            <a:pPr defTabSz="914400">
              <a:lnSpc>
                <a:spcPct val="130000"/>
              </a:lnSpc>
              <a:defRPr sz="1200">
                <a:solidFill>
                  <a:srgbClr val="404040"/>
                </a:solidFill>
              </a:defRPr>
            </a:pPr>
            <a:r>
              <a:t>其核心是分为主线程、微任务和宏任务。</a:t>
            </a:r>
          </a:p>
          <a:p>
            <a:pPr defTabSz="914400">
              <a:lnSpc>
                <a:spcPct val="130000"/>
              </a:lnSpc>
              <a:defRPr sz="1200">
                <a:solidFill>
                  <a:srgbClr val="404040"/>
                </a:solidFill>
              </a:defRPr>
            </a:pPr>
            <a:r>
              <a:t>主线程执行主业务逻辑，网络 </a:t>
            </a:r>
            <a:r>
              <a:t>I/O </a:t>
            </a:r>
            <a:r>
              <a:t>、本地文件 </a:t>
            </a:r>
            <a:r>
              <a:t>I/O </a:t>
            </a:r>
            <a:r>
              <a:t>、异步事件等相关任务事件，应用事件驱动方式来执行。</a:t>
            </a:r>
          </a:p>
          <a:p>
            <a:pPr defTabSz="914400">
              <a:lnSpc>
                <a:spcPct val="130000"/>
              </a:lnSpc>
              <a:defRPr sz="1200">
                <a:solidFill>
                  <a:srgbClr val="404040"/>
                </a:solidFill>
              </a:defRPr>
            </a:pPr>
          </a:p>
          <a:p>
            <a:pPr marL="171450" indent="-171450" defTabSz="914400">
              <a:lnSpc>
                <a:spcPct val="130000"/>
              </a:lnSpc>
              <a:buSzPct val="100000"/>
              <a:buFont typeface="Arial"/>
              <a:buChar char="•"/>
              <a:defRPr sz="1200">
                <a:solidFill>
                  <a:srgbClr val="404040"/>
                </a:solidFill>
              </a:defRPr>
            </a:pPr>
            <a:r>
              <a:t>微任务队列</a:t>
            </a:r>
          </a:p>
          <a:p>
            <a:pPr defTabSz="914400">
              <a:lnSpc>
                <a:spcPct val="130000"/>
              </a:lnSpc>
              <a:defRPr sz="1200">
                <a:solidFill>
                  <a:srgbClr val="404040"/>
                </a:solidFill>
              </a:defRPr>
            </a:pPr>
            <a:r>
              <a:t>微任务队列包含有 </a:t>
            </a:r>
            <a:r>
              <a:t>Dart </a:t>
            </a:r>
            <a:r>
              <a:t>内部的微任务，主要是通过 </a:t>
            </a:r>
            <a:r>
              <a:t>scheduleMicrotask </a:t>
            </a:r>
            <a:r>
              <a:t>来调度。</a:t>
            </a:r>
          </a:p>
          <a:p>
            <a:pPr marL="171450" indent="-171450" defTabSz="914400">
              <a:lnSpc>
                <a:spcPct val="130000"/>
              </a:lnSpc>
              <a:buSzPct val="100000"/>
              <a:buFont typeface="Arial"/>
              <a:buChar char="•"/>
              <a:defRPr sz="1200">
                <a:solidFill>
                  <a:srgbClr val="404040"/>
                </a:solidFill>
              </a:defRPr>
            </a:pPr>
            <a:r>
              <a:t>事件队列</a:t>
            </a:r>
          </a:p>
          <a:p>
            <a:pPr defTabSz="914400">
              <a:lnSpc>
                <a:spcPct val="130000"/>
              </a:lnSpc>
              <a:defRPr sz="1200">
                <a:solidFill>
                  <a:srgbClr val="404040"/>
                </a:solidFill>
              </a:defRPr>
            </a:pPr>
            <a:r>
              <a:t>事件队列包含外部事件，例如 </a:t>
            </a:r>
            <a:r>
              <a:t>I/O </a:t>
            </a:r>
            <a:r>
              <a:t>、 </a:t>
            </a:r>
            <a:r>
              <a:t>Timer </a:t>
            </a:r>
            <a:r>
              <a:t>，绘制事件等等。</a:t>
            </a:r>
          </a:p>
        </p:txBody>
      </p:sp>
      <p:sp>
        <p:nvSpPr>
          <p:cNvPr id="485" name="矩形 14"/>
          <p:cNvSpPr txBox="1"/>
          <p:nvPr/>
        </p:nvSpPr>
        <p:spPr>
          <a:xfrm>
            <a:off x="1455753" y="1694239"/>
            <a:ext cx="1465835"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30000"/>
              </a:lnSpc>
              <a:defRPr sz="2000">
                <a:solidFill>
                  <a:srgbClr val="4355BE"/>
                </a:solidFill>
                <a:latin typeface="PingFang SC Semibold"/>
                <a:ea typeface="PingFang SC Semibold"/>
                <a:cs typeface="PingFang SC Semibold"/>
                <a:sym typeface="PingFang SC Semibold"/>
              </a:defRPr>
            </a:pPr>
            <a:r>
              <a:t>Dart </a:t>
            </a:r>
            <a:r>
              <a:t>单线程</a:t>
            </a:r>
          </a:p>
        </p:txBody>
      </p:sp>
      <p:sp>
        <p:nvSpPr>
          <p:cNvPr id="486" name="矩形 16"/>
          <p:cNvSpPr txBox="1"/>
          <p:nvPr/>
        </p:nvSpPr>
        <p:spPr>
          <a:xfrm>
            <a:off x="583276" y="1649078"/>
            <a:ext cx="61722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4000">
                <a:solidFill>
                  <a:srgbClr val="4355BE"/>
                </a:solidFill>
                <a:latin typeface="PingFang SC Semibold"/>
                <a:ea typeface="PingFang SC Semibold"/>
                <a:cs typeface="PingFang SC Semibold"/>
                <a:sym typeface="PingFang SC Semibold"/>
              </a:defRPr>
            </a:lvl1pPr>
          </a:lstStyle>
          <a:p>
            <a:pPr/>
            <a:r>
              <a:t>01</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文本占位符 1"/>
          <p:cNvSpPr txBox="1"/>
          <p:nvPr>
            <p:ph type="body" sz="quarter" idx="1"/>
          </p:nvPr>
        </p:nvSpPr>
        <p:spPr>
          <a:xfrm>
            <a:off x="322289" y="258233"/>
            <a:ext cx="5302783" cy="721396"/>
          </a:xfrm>
          <a:prstGeom prst="rect">
            <a:avLst/>
          </a:prstGeom>
        </p:spPr>
        <p:txBody>
          <a:bodyPr/>
          <a:lstStyle/>
          <a:p>
            <a:pPr/>
            <a:r>
              <a:t>02 Dart</a:t>
            </a:r>
            <a:r>
              <a:t>简述</a:t>
            </a:r>
          </a:p>
        </p:txBody>
      </p:sp>
      <p:pic>
        <p:nvPicPr>
          <p:cNvPr id="489" name="图片 5" descr="图片 5"/>
          <p:cNvPicPr>
            <a:picLocks noChangeAspect="0"/>
          </p:cNvPicPr>
          <p:nvPr/>
        </p:nvPicPr>
        <p:blipFill>
          <a:blip r:embed="rId2">
            <a:extLst/>
          </a:blip>
          <a:stretch>
            <a:fillRect/>
          </a:stretch>
        </p:blipFill>
        <p:spPr>
          <a:xfrm>
            <a:off x="1608667" y="1418162"/>
            <a:ext cx="8130148" cy="45732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文本占位符 1"/>
          <p:cNvSpPr txBox="1"/>
          <p:nvPr>
            <p:ph type="body" sz="quarter" idx="1"/>
          </p:nvPr>
        </p:nvSpPr>
        <p:spPr>
          <a:xfrm>
            <a:off x="4640703" y="660099"/>
            <a:ext cx="2910594" cy="2373034"/>
          </a:xfrm>
          <a:prstGeom prst="rect">
            <a:avLst/>
          </a:prstGeom>
        </p:spPr>
        <p:txBody>
          <a:bodyPr/>
          <a:lstStyle>
            <a:lvl1pPr defTabSz="704087">
              <a:spcBef>
                <a:spcPts val="700"/>
              </a:spcBef>
              <a:defRPr sz="12782"/>
            </a:lvl1pPr>
          </a:lstStyle>
          <a:p>
            <a:pPr/>
            <a:r>
              <a:t>03</a:t>
            </a:r>
          </a:p>
        </p:txBody>
      </p:sp>
      <p:sp>
        <p:nvSpPr>
          <p:cNvPr id="492" name="文本占位符 2"/>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algn="ctr">
              <a:lnSpc>
                <a:spcPct val="100000"/>
              </a:lnSpc>
              <a:buSzTx/>
              <a:buFontTx/>
              <a:buNone/>
              <a:defRPr sz="4000">
                <a:solidFill>
                  <a:srgbClr val="66B13C"/>
                </a:solidFill>
                <a:latin typeface="Microsoft YaHei"/>
                <a:ea typeface="Microsoft YaHei"/>
                <a:cs typeface="Microsoft YaHei"/>
                <a:sym typeface="Microsoft YaHei"/>
              </a:defRPr>
            </a:lvl1pPr>
          </a:lstStyle>
          <a:p>
            <a:pPr/>
            <a:r>
              <a:t>Widgets</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文本占位符 1"/>
          <p:cNvSpPr txBox="1"/>
          <p:nvPr>
            <p:ph type="body" sz="quarter" idx="1"/>
          </p:nvPr>
        </p:nvSpPr>
        <p:spPr>
          <a:prstGeom prst="rect">
            <a:avLst/>
          </a:prstGeom>
        </p:spPr>
        <p:txBody>
          <a:bodyPr/>
          <a:lstStyle/>
          <a:p>
            <a:pPr/>
            <a:r>
              <a:t>03</a:t>
            </a:r>
            <a:r>
              <a:t> </a:t>
            </a:r>
            <a:r>
              <a:t>Widgets</a:t>
            </a:r>
          </a:p>
        </p:txBody>
      </p:sp>
      <p:pic>
        <p:nvPicPr>
          <p:cNvPr id="495" name="图片 2" descr="图片 2"/>
          <p:cNvPicPr>
            <a:picLocks noChangeAspect="1"/>
          </p:cNvPicPr>
          <p:nvPr/>
        </p:nvPicPr>
        <p:blipFill>
          <a:blip r:embed="rId2">
            <a:extLst/>
          </a:blip>
          <a:stretch>
            <a:fillRect/>
          </a:stretch>
        </p:blipFill>
        <p:spPr>
          <a:xfrm>
            <a:off x="2976" y="3348"/>
            <a:ext cx="12186048" cy="6854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ln w="12700">
            <a:miter lim="400000"/>
          </a:ln>
        </p:spPr>
      </p:pic>
      <p:sp>
        <p:nvSpPr>
          <p:cNvPr id="496" name="文本框 8"/>
          <p:cNvSpPr txBox="1"/>
          <p:nvPr/>
        </p:nvSpPr>
        <p:spPr>
          <a:xfrm>
            <a:off x="6888126" y="1979821"/>
            <a:ext cx="4810850" cy="19913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200">
                <a:solidFill>
                  <a:srgbClr val="404040"/>
                </a:solidFill>
              </a:defRPr>
            </a:pPr>
            <a:r>
              <a:t>Flutter </a:t>
            </a:r>
            <a:r>
              <a:t>从 </a:t>
            </a:r>
            <a:r>
              <a:rPr>
                <a:solidFill>
                  <a:srgbClr val="66B13C"/>
                </a:solidFill>
              </a:rPr>
              <a:t>React</a:t>
            </a:r>
            <a:r>
              <a:t>中吸取灵感，用 </a:t>
            </a:r>
            <a:r>
              <a:t>widget </a:t>
            </a:r>
            <a:r>
              <a:t>来构建你的 </a:t>
            </a:r>
            <a:r>
              <a:t>UI </a:t>
            </a:r>
            <a:r>
              <a:t>界面。</a:t>
            </a:r>
            <a:r>
              <a:t>Widget </a:t>
            </a:r>
            <a:r>
              <a:t>描述了在当前的配置和状态下视图所应该呈现的样子。</a:t>
            </a:r>
          </a:p>
          <a:p>
            <a:pPr defTabSz="914400">
              <a:lnSpc>
                <a:spcPct val="130000"/>
              </a:lnSpc>
              <a:defRPr sz="1200">
                <a:solidFill>
                  <a:srgbClr val="404040"/>
                </a:solidFill>
              </a:defRPr>
            </a:pPr>
          </a:p>
          <a:p>
            <a:pPr marL="171450" indent="-171450" defTabSz="914400">
              <a:lnSpc>
                <a:spcPct val="130000"/>
              </a:lnSpc>
              <a:buSzPct val="100000"/>
              <a:buFont typeface="Arial"/>
              <a:buChar char="•"/>
              <a:defRPr sz="1200">
                <a:solidFill>
                  <a:srgbClr val="404040"/>
                </a:solidFill>
              </a:defRPr>
            </a:pPr>
            <a:r>
              <a:t>Widget</a:t>
            </a:r>
            <a:r>
              <a:t>采用现代</a:t>
            </a:r>
            <a:r>
              <a:rPr>
                <a:solidFill>
                  <a:srgbClr val="66B13C"/>
                </a:solidFill>
              </a:rPr>
              <a:t>响应式框架</a:t>
            </a:r>
            <a:r>
              <a:t>构建</a:t>
            </a:r>
            <a:r>
              <a:t>, </a:t>
            </a:r>
            <a:r>
              <a:t>当 </a:t>
            </a:r>
            <a:r>
              <a:t>widget </a:t>
            </a:r>
            <a:r>
              <a:t>的状态改变时，它会重新构建其描述（展示的 </a:t>
            </a:r>
            <a:r>
              <a:t>UI</a:t>
            </a:r>
            <a:r>
              <a:t>），框架则会对比前后变化的不同，以确定底层渲染树从一个状态转换到下一个状态所需的最小更改。</a:t>
            </a:r>
          </a:p>
          <a:p>
            <a:pPr marL="171450" indent="-171450" defTabSz="914400">
              <a:lnSpc>
                <a:spcPct val="130000"/>
              </a:lnSpc>
              <a:buSzPct val="100000"/>
              <a:buFont typeface="Arial"/>
              <a:buChar char="•"/>
              <a:defRPr sz="1200">
                <a:solidFill>
                  <a:srgbClr val="404040"/>
                </a:solidFill>
              </a:defRPr>
            </a:pPr>
            <a:r>
              <a:t>Dart </a:t>
            </a:r>
            <a:r>
              <a:t>一切皆来自 </a:t>
            </a:r>
            <a:r>
              <a:t>Object, Flutter </a:t>
            </a:r>
            <a:r>
              <a:t>的组件皆来自 </a:t>
            </a:r>
            <a:r>
              <a:t>Widget</a:t>
            </a:r>
          </a:p>
        </p:txBody>
      </p:sp>
      <p:sp>
        <p:nvSpPr>
          <p:cNvPr id="497" name="矩形 4"/>
          <p:cNvSpPr txBox="1"/>
          <p:nvPr/>
        </p:nvSpPr>
        <p:spPr>
          <a:xfrm>
            <a:off x="6888127" y="1525768"/>
            <a:ext cx="957835"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rgbClr val="66B13C"/>
                </a:solidFill>
                <a:latin typeface="PingFang SC Semibold"/>
                <a:ea typeface="PingFang SC Semibold"/>
                <a:cs typeface="PingFang SC Semibold"/>
                <a:sym typeface="PingFang SC Semibold"/>
              </a:defRPr>
            </a:lvl1pPr>
          </a:lstStyle>
          <a:p>
            <a:pPr/>
            <a:r>
              <a:t>Widget</a:t>
            </a:r>
          </a:p>
        </p:txBody>
      </p:sp>
    </p:spTree>
  </p:cSld>
  <p:clrMapOvr>
    <a:masterClrMapping/>
  </p:clrMapOvr>
  <mc:AlternateContent xmlns:mc="http://schemas.openxmlformats.org/markup-compatibility/2006">
    <mc:Choice xmlns:p14="http://schemas.microsoft.com/office/powerpoint/2010/main" Requires="p14">
      <p:transition spd="med" advClick="1" p14:dur="1000">
        <p:cover dir="d"/>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文本占位符 9"/>
          <p:cNvSpPr txBox="1"/>
          <p:nvPr>
            <p:ph type="body" sz="quarter" idx="1"/>
          </p:nvPr>
        </p:nvSpPr>
        <p:spPr>
          <a:prstGeom prst="rect">
            <a:avLst/>
          </a:prstGeom>
        </p:spPr>
        <p:txBody>
          <a:bodyPr/>
          <a:lstStyle/>
          <a:p>
            <a:pPr/>
            <a:r>
              <a:t>03 Widgets</a:t>
            </a:r>
          </a:p>
        </p:txBody>
      </p:sp>
      <p:sp>
        <p:nvSpPr>
          <p:cNvPr id="500" name="文本框 6"/>
          <p:cNvSpPr txBox="1"/>
          <p:nvPr/>
        </p:nvSpPr>
        <p:spPr>
          <a:xfrm>
            <a:off x="5801515" y="1437080"/>
            <a:ext cx="5777500" cy="56362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30000"/>
              </a:lnSpc>
              <a:spcBef>
                <a:spcPts val="600"/>
              </a:spcBef>
              <a:defRPr sz="1200"/>
            </a:pPr>
            <a:r>
              <a:t>Flutter </a:t>
            </a:r>
            <a:r>
              <a:t>一切都是 </a:t>
            </a:r>
            <a:r>
              <a:t>widget </a:t>
            </a:r>
            <a:r>
              <a:t>的口号是围绕着通过组合 </a:t>
            </a:r>
            <a:r>
              <a:t>widget </a:t>
            </a:r>
            <a:r>
              <a:t>来构建用户界面， </a:t>
            </a:r>
            <a:r>
              <a:t>widget </a:t>
            </a:r>
            <a:r>
              <a:t>又由更为基础的 </a:t>
            </a:r>
            <a:r>
              <a:t>widget </a:t>
            </a:r>
            <a:r>
              <a:t>构成。</a:t>
            </a:r>
          </a:p>
          <a:p>
            <a:pPr>
              <a:lnSpc>
                <a:spcPct val="130000"/>
              </a:lnSpc>
              <a:spcBef>
                <a:spcPts val="600"/>
              </a:spcBef>
              <a:defRPr sz="1200"/>
            </a:pPr>
            <a:r>
              <a:t>常用的</a:t>
            </a:r>
            <a:r>
              <a:t>Widget</a:t>
            </a:r>
          </a:p>
          <a:p>
            <a:pPr>
              <a:lnSpc>
                <a:spcPct val="130000"/>
              </a:lnSpc>
              <a:spcBef>
                <a:spcPts val="600"/>
              </a:spcBef>
              <a:defRPr sz="1200"/>
            </a:pPr>
            <a:r>
              <a:t>•	Text</a:t>
            </a:r>
            <a:r>
              <a:t>，文本显示组件，里面包含了文本类相关的样式以及排版相关的配置信息；</a:t>
            </a:r>
          </a:p>
          <a:p>
            <a:pPr>
              <a:lnSpc>
                <a:spcPct val="130000"/>
              </a:lnSpc>
              <a:spcBef>
                <a:spcPts val="600"/>
              </a:spcBef>
              <a:defRPr sz="1200"/>
            </a:pPr>
            <a:r>
              <a:t>•	Image</a:t>
            </a:r>
            <a:r>
              <a:t>，图片显示组件，里面包含了图片的来源设置，以及图片的配置；</a:t>
            </a:r>
          </a:p>
          <a:p>
            <a:pPr>
              <a:lnSpc>
                <a:spcPct val="130000"/>
              </a:lnSpc>
              <a:spcBef>
                <a:spcPts val="600"/>
              </a:spcBef>
              <a:defRPr sz="1200"/>
            </a:pPr>
            <a:r>
              <a:t>•	Icon</a:t>
            </a:r>
            <a:r>
              <a:t>，</a:t>
            </a:r>
            <a:r>
              <a:t>Icon </a:t>
            </a:r>
            <a:r>
              <a:t>库，里面是 </a:t>
            </a:r>
            <a:r>
              <a:t>Flutter </a:t>
            </a:r>
            <a:r>
              <a:t>原生支持的一些小的 </a:t>
            </a:r>
            <a:r>
              <a:t>icon </a:t>
            </a:r>
            <a:r>
              <a:t>；</a:t>
            </a:r>
          </a:p>
          <a:p>
            <a:pPr>
              <a:lnSpc>
                <a:spcPct val="130000"/>
              </a:lnSpc>
              <a:spcBef>
                <a:spcPts val="600"/>
              </a:spcBef>
              <a:defRPr sz="1200"/>
            </a:pPr>
            <a:r>
              <a:t>•	FlatButton</a:t>
            </a:r>
            <a:r>
              <a:t>，包含点击动作的组件；</a:t>
            </a:r>
          </a:p>
          <a:p>
            <a:pPr>
              <a:lnSpc>
                <a:spcPct val="130000"/>
              </a:lnSpc>
              <a:spcBef>
                <a:spcPts val="600"/>
              </a:spcBef>
              <a:defRPr sz="1200"/>
            </a:pPr>
            <a:r>
              <a:t>•	Row</a:t>
            </a:r>
            <a:r>
              <a:t>，布局组件，在水平方向上依次排列组件；</a:t>
            </a:r>
          </a:p>
          <a:p>
            <a:pPr>
              <a:lnSpc>
                <a:spcPct val="130000"/>
              </a:lnSpc>
              <a:spcBef>
                <a:spcPts val="600"/>
              </a:spcBef>
              <a:defRPr sz="1200"/>
            </a:pPr>
            <a:r>
              <a:t>•	Column</a:t>
            </a:r>
            <a:r>
              <a:t>，布局组件，在垂直方向上依次排列组件；</a:t>
            </a:r>
          </a:p>
          <a:p>
            <a:pPr>
              <a:lnSpc>
                <a:spcPct val="130000"/>
              </a:lnSpc>
              <a:spcBef>
                <a:spcPts val="600"/>
              </a:spcBef>
              <a:defRPr sz="1200"/>
            </a:pPr>
            <a:r>
              <a:t>•	Container</a:t>
            </a:r>
            <a:r>
              <a:t>，布局组件，容器组件，这点有点类似于前端中的 </a:t>
            </a:r>
            <a:r>
              <a:t>body </a:t>
            </a:r>
            <a:r>
              <a:t>；</a:t>
            </a:r>
          </a:p>
          <a:p>
            <a:pPr>
              <a:lnSpc>
                <a:spcPct val="130000"/>
              </a:lnSpc>
              <a:spcBef>
                <a:spcPts val="600"/>
              </a:spcBef>
              <a:defRPr sz="1200"/>
            </a:pPr>
            <a:r>
              <a:t>•	Expanded</a:t>
            </a:r>
            <a:r>
              <a:t>，可以按比例“扩伸” </a:t>
            </a:r>
            <a:r>
              <a:t>Row</a:t>
            </a:r>
            <a:r>
              <a:t>、</a:t>
            </a:r>
            <a:r>
              <a:t>Column </a:t>
            </a:r>
            <a:r>
              <a:t>和 </a:t>
            </a:r>
            <a:r>
              <a:t>Flex </a:t>
            </a:r>
            <a:r>
              <a:t>子组件所占用的空间 ，这点就是前端所介绍的 </a:t>
            </a:r>
            <a:r>
              <a:t>flex </a:t>
            </a:r>
            <a:r>
              <a:t>布局设计；</a:t>
            </a:r>
          </a:p>
          <a:p>
            <a:pPr>
              <a:lnSpc>
                <a:spcPct val="130000"/>
              </a:lnSpc>
              <a:spcBef>
                <a:spcPts val="600"/>
              </a:spcBef>
              <a:defRPr sz="1200"/>
            </a:pPr>
            <a:r>
              <a:t>•	Padding</a:t>
            </a:r>
            <a:r>
              <a:t>，可填充空白区域组件，这点和前端的 </a:t>
            </a:r>
            <a:r>
              <a:t>padding </a:t>
            </a:r>
            <a:r>
              <a:t>功能基本一致；</a:t>
            </a:r>
          </a:p>
          <a:p>
            <a:pPr>
              <a:lnSpc>
                <a:spcPct val="130000"/>
              </a:lnSpc>
              <a:spcBef>
                <a:spcPts val="600"/>
              </a:spcBef>
              <a:defRPr sz="1200"/>
            </a:pPr>
            <a:r>
              <a:t>•	ClipRRect</a:t>
            </a:r>
            <a:r>
              <a:t>，圆角组件，可以让子组件有圆形边角。</a:t>
            </a:r>
          </a:p>
        </p:txBody>
      </p:sp>
      <p:pic>
        <p:nvPicPr>
          <p:cNvPr id="501" name="图片 11" descr="图片 11"/>
          <p:cNvPicPr>
            <a:picLocks noChangeAspect="1"/>
          </p:cNvPicPr>
          <p:nvPr/>
        </p:nvPicPr>
        <p:blipFill>
          <a:blip r:embed="rId2">
            <a:extLst/>
          </a:blip>
          <a:stretch>
            <a:fillRect/>
          </a:stretch>
        </p:blipFill>
        <p:spPr>
          <a:xfrm>
            <a:off x="626532" y="1437079"/>
            <a:ext cx="4447311" cy="47563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文本占位符 6"/>
          <p:cNvSpPr txBox="1"/>
          <p:nvPr>
            <p:ph type="body" sz="quarter" idx="1"/>
          </p:nvPr>
        </p:nvSpPr>
        <p:spPr>
          <a:xfrm>
            <a:off x="322289" y="258233"/>
            <a:ext cx="5302783" cy="721396"/>
          </a:xfrm>
          <a:prstGeom prst="rect">
            <a:avLst/>
          </a:prstGeom>
        </p:spPr>
        <p:txBody>
          <a:bodyPr/>
          <a:lstStyle/>
          <a:p>
            <a:pPr/>
            <a:r>
              <a:t>03 Widgets</a:t>
            </a:r>
          </a:p>
        </p:txBody>
      </p:sp>
      <p:pic>
        <p:nvPicPr>
          <p:cNvPr id="504" name="图片 5" descr="图片 5"/>
          <p:cNvPicPr>
            <a:picLocks noChangeAspect="1"/>
          </p:cNvPicPr>
          <p:nvPr/>
        </p:nvPicPr>
        <p:blipFill>
          <a:blip r:embed="rId2">
            <a:extLst/>
          </a:blip>
          <a:stretch>
            <a:fillRect/>
          </a:stretch>
        </p:blipFill>
        <p:spPr>
          <a:xfrm>
            <a:off x="6096000" y="1182828"/>
            <a:ext cx="5799667" cy="5141773"/>
          </a:xfrm>
          <a:prstGeom prst="rect">
            <a:avLst/>
          </a:prstGeom>
          <a:ln w="12700">
            <a:miter lim="400000"/>
          </a:ln>
        </p:spPr>
      </p:pic>
      <p:sp>
        <p:nvSpPr>
          <p:cNvPr id="505" name="文本框 7"/>
          <p:cNvSpPr txBox="1"/>
          <p:nvPr/>
        </p:nvSpPr>
        <p:spPr>
          <a:xfrm>
            <a:off x="368008" y="1712772"/>
            <a:ext cx="4675294" cy="28638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30000"/>
              </a:lnSpc>
              <a:spcBef>
                <a:spcPts val="600"/>
              </a:spcBef>
              <a:defRPr sz="1600">
                <a:solidFill>
                  <a:srgbClr val="FFFFFF"/>
                </a:solidFill>
              </a:defRPr>
            </a:pPr>
            <a:r>
              <a:t>有状态和无状态的 </a:t>
            </a:r>
            <a:r>
              <a:t>widgets</a:t>
            </a:r>
          </a:p>
          <a:p>
            <a:pPr>
              <a:lnSpc>
                <a:spcPct val="130000"/>
              </a:lnSpc>
              <a:spcBef>
                <a:spcPts val="600"/>
              </a:spcBef>
              <a:defRPr sz="1200">
                <a:solidFill>
                  <a:srgbClr val="FFFFFF"/>
                </a:solidFill>
              </a:defRPr>
            </a:pPr>
            <a:r>
              <a:t>有些 </a:t>
            </a:r>
            <a:r>
              <a:t>widgets </a:t>
            </a:r>
            <a:r>
              <a:t>是有状态的</a:t>
            </a:r>
            <a:r>
              <a:t>, </a:t>
            </a:r>
            <a:r>
              <a:t>有些是无状态的。如果用户与 </a:t>
            </a:r>
            <a:r>
              <a:t>widget </a:t>
            </a:r>
            <a:r>
              <a:t>交互，</a:t>
            </a:r>
            <a:r>
              <a:t>widget </a:t>
            </a:r>
            <a:r>
              <a:t>会发生变化，那么它就是</a:t>
            </a:r>
            <a:r>
              <a:t>有状态的</a:t>
            </a:r>
            <a:r>
              <a:t>。</a:t>
            </a:r>
          </a:p>
          <a:p>
            <a:pPr>
              <a:lnSpc>
                <a:spcPct val="130000"/>
              </a:lnSpc>
              <a:spcBef>
                <a:spcPts val="600"/>
              </a:spcBef>
              <a:defRPr sz="1200">
                <a:solidFill>
                  <a:srgbClr val="FFFFFF"/>
                </a:solidFill>
              </a:defRPr>
            </a:pPr>
            <a:r>
              <a:t>Stateless </a:t>
            </a:r>
            <a:r>
              <a:t>widget </a:t>
            </a:r>
            <a:r>
              <a:t>不会发生变化。</a:t>
            </a:r>
            <a:r>
              <a:t>Icon</a:t>
            </a:r>
            <a:r>
              <a:t>、</a:t>
            </a:r>
            <a:r>
              <a:t>IconButton </a:t>
            </a:r>
            <a:r>
              <a:t>和 </a:t>
            </a:r>
            <a:r>
              <a:t>Text </a:t>
            </a:r>
            <a:r>
              <a:t>都是无状态 </a:t>
            </a:r>
            <a:r>
              <a:t>widget</a:t>
            </a:r>
            <a:r>
              <a:t>，它们都是 </a:t>
            </a:r>
            <a:r>
              <a:t>StatelessWidget </a:t>
            </a:r>
            <a:r>
              <a:t>的子类。</a:t>
            </a:r>
          </a:p>
          <a:p>
            <a:pPr>
              <a:lnSpc>
                <a:spcPct val="130000"/>
              </a:lnSpc>
              <a:spcBef>
                <a:spcPts val="600"/>
              </a:spcBef>
              <a:defRPr sz="1200">
                <a:solidFill>
                  <a:srgbClr val="FFFFFF"/>
                </a:solidFill>
              </a:defRPr>
            </a:pPr>
            <a:r>
              <a:t>而 </a:t>
            </a:r>
            <a:r>
              <a:t>stateful</a:t>
            </a:r>
            <a:r>
              <a:t> widget </a:t>
            </a:r>
            <a:r>
              <a:t>是有状态的。例如，可以通过与用户的交互或是随着数据的改变而导致外观形态的变化。</a:t>
            </a:r>
            <a:r>
              <a:t>Checkbox</a:t>
            </a:r>
            <a:r>
              <a:t>、</a:t>
            </a:r>
            <a:r>
              <a:t>Radio</a:t>
            </a:r>
            <a:r>
              <a:t>、</a:t>
            </a:r>
            <a:r>
              <a:t>Slider</a:t>
            </a:r>
            <a:r>
              <a:t>、</a:t>
            </a:r>
            <a:r>
              <a:t>InkWell</a:t>
            </a:r>
            <a:r>
              <a:t>、</a:t>
            </a:r>
            <a:r>
              <a:t>Form </a:t>
            </a:r>
            <a:r>
              <a:t>和 </a:t>
            </a:r>
            <a:r>
              <a:t>TextField </a:t>
            </a:r>
            <a:r>
              <a:t>都是有状态 </a:t>
            </a:r>
            <a:r>
              <a:t>widget</a:t>
            </a:r>
            <a:r>
              <a:t>，它们都是 </a:t>
            </a:r>
            <a:r>
              <a:t>StatefulWidget </a:t>
            </a:r>
            <a:r>
              <a:t>的子类。</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文本占位符 1"/>
          <p:cNvSpPr txBox="1"/>
          <p:nvPr>
            <p:ph type="body" sz="quarter" idx="1"/>
          </p:nvPr>
        </p:nvSpPr>
        <p:spPr>
          <a:prstGeom prst="rect">
            <a:avLst/>
          </a:prstGeom>
        </p:spPr>
        <p:txBody>
          <a:bodyPr/>
          <a:lstStyle>
            <a:lvl1pPr defTabSz="768095">
              <a:spcBef>
                <a:spcPts val="800"/>
              </a:spcBef>
              <a:defRPr sz="8064"/>
            </a:lvl1pPr>
          </a:lstStyle>
          <a:p>
            <a:pPr/>
            <a:r>
              <a:t>目录</a:t>
            </a:r>
          </a:p>
        </p:txBody>
      </p:sp>
      <p:sp>
        <p:nvSpPr>
          <p:cNvPr id="384" name="文本占位符 2"/>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CONTENTS</a:t>
            </a:r>
          </a:p>
        </p:txBody>
      </p:sp>
      <p:sp>
        <p:nvSpPr>
          <p:cNvPr id="385" name="文本占位符 3"/>
          <p:cNvSpPr/>
          <p:nvPr>
            <p:ph type="body" idx="22"/>
          </p:nvPr>
        </p:nvSpPr>
        <p:spPr>
          <a:prstGeom prst="rect">
            <a:avLst/>
          </a:prstGeom>
          <a:extLst>
            <a:ext uri="{C572A759-6A51-4108-AA02-DFA0A04FC94B}">
              <ma14:wrappingTextBoxFlag xmlns:ma14="http://schemas.microsoft.com/office/mac/drawingml/2011/main" val="1"/>
            </a:ext>
          </a:extLst>
        </p:spPr>
        <p:txBody>
          <a:bodyPr/>
          <a:lstStyle/>
          <a:p>
            <a:pPr/>
            <a:r>
              <a:t>01</a:t>
            </a:r>
          </a:p>
        </p:txBody>
      </p:sp>
      <p:sp>
        <p:nvSpPr>
          <p:cNvPr id="386" name="文本占位符 4"/>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r>
              <a:t>什么是</a:t>
            </a:r>
            <a:r>
              <a:t>Flutter</a:t>
            </a:r>
          </a:p>
        </p:txBody>
      </p:sp>
      <p:sp>
        <p:nvSpPr>
          <p:cNvPr id="387" name="文本占位符 5"/>
          <p:cNvSpPr/>
          <p:nvPr>
            <p:ph type="body" idx="24"/>
          </p:nvPr>
        </p:nvSpPr>
        <p:spPr>
          <a:prstGeom prst="rect">
            <a:avLst/>
          </a:prstGeom>
          <a:extLst>
            <a:ext uri="{C572A759-6A51-4108-AA02-DFA0A04FC94B}">
              <ma14:wrappingTextBoxFlag xmlns:ma14="http://schemas.microsoft.com/office/mac/drawingml/2011/main" val="1"/>
            </a:ext>
          </a:extLst>
        </p:spPr>
        <p:txBody>
          <a:bodyPr/>
          <a:lstStyle/>
          <a:p>
            <a:pPr/>
            <a:r>
              <a:t>02</a:t>
            </a:r>
          </a:p>
        </p:txBody>
      </p:sp>
      <p:sp>
        <p:nvSpPr>
          <p:cNvPr id="388" name="文本占位符 6"/>
          <p:cNvSpPr/>
          <p:nvPr>
            <p:ph type="body" idx="25"/>
          </p:nvPr>
        </p:nvSpPr>
        <p:spPr>
          <a:prstGeom prst="rect">
            <a:avLst/>
          </a:prstGeom>
          <a:extLst>
            <a:ext uri="{C572A759-6A51-4108-AA02-DFA0A04FC94B}">
              <ma14:wrappingTextBoxFlag xmlns:ma14="http://schemas.microsoft.com/office/mac/drawingml/2011/main" val="1"/>
            </a:ext>
          </a:extLst>
        </p:spPr>
        <p:txBody>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r>
              <a:t>Dart</a:t>
            </a:r>
            <a:r>
              <a:t>简述</a:t>
            </a:r>
          </a:p>
        </p:txBody>
      </p:sp>
      <p:sp>
        <p:nvSpPr>
          <p:cNvPr id="389" name="文本占位符 7"/>
          <p:cNvSpPr/>
          <p:nvPr>
            <p:ph type="body" idx="26"/>
          </p:nvPr>
        </p:nvSpPr>
        <p:spPr>
          <a:prstGeom prst="rect">
            <a:avLst/>
          </a:prstGeom>
          <a:extLst>
            <a:ext uri="{C572A759-6A51-4108-AA02-DFA0A04FC94B}">
              <ma14:wrappingTextBoxFlag xmlns:ma14="http://schemas.microsoft.com/office/mac/drawingml/2011/main" val="1"/>
            </a:ext>
          </a:extLst>
        </p:spPr>
        <p:txBody>
          <a:bodyPr/>
          <a:lstStyle/>
          <a:p>
            <a:pPr/>
            <a:r>
              <a:t>03</a:t>
            </a:r>
          </a:p>
        </p:txBody>
      </p:sp>
      <p:sp>
        <p:nvSpPr>
          <p:cNvPr id="390" name="文本占位符 8"/>
          <p:cNvSpPr/>
          <p:nvPr>
            <p:ph type="body" idx="27"/>
          </p:nvPr>
        </p:nvSpPr>
        <p:spPr>
          <a:prstGeom prst="rect">
            <a:avLst/>
          </a:prstGeom>
          <a:extLst>
            <a:ext uri="{C572A759-6A51-4108-AA02-DFA0A04FC94B}">
              <ma14:wrappingTextBoxFlag xmlns:ma14="http://schemas.microsoft.com/office/mac/drawingml/2011/main" val="1"/>
            </a:ext>
          </a:extLst>
        </p:spPr>
        <p:txBody>
          <a:bodyPr/>
          <a:lstStyle/>
          <a:p>
            <a:pPr marL="0" indent="0">
              <a:lnSpc>
                <a:spcPct val="100000"/>
              </a:lnSpc>
              <a:buSzTx/>
              <a:buFontTx/>
              <a:buNone/>
              <a:defRPr sz="1600">
                <a:solidFill>
                  <a:srgbClr val="1E83B3"/>
                </a:solidFill>
                <a:latin typeface="Microsoft YaHei"/>
                <a:ea typeface="Microsoft YaHei"/>
                <a:cs typeface="Microsoft YaHei"/>
                <a:sym typeface="Microsoft YaHei"/>
              </a:defRPr>
            </a:pPr>
            <a:r>
              <a:t>Flutter</a:t>
            </a:r>
            <a:r>
              <a:t>的</a:t>
            </a:r>
            <a:r>
              <a:t>Widgets</a:t>
            </a:r>
          </a:p>
        </p:txBody>
      </p:sp>
      <p:sp>
        <p:nvSpPr>
          <p:cNvPr id="391" name="文本占位符 9"/>
          <p:cNvSpPr/>
          <p:nvPr>
            <p:ph type="body" idx="28"/>
          </p:nvPr>
        </p:nvSpPr>
        <p:spPr>
          <a:prstGeom prst="rect">
            <a:avLst/>
          </a:prstGeom>
          <a:extLst>
            <a:ext uri="{C572A759-6A51-4108-AA02-DFA0A04FC94B}">
              <ma14:wrappingTextBoxFlag xmlns:ma14="http://schemas.microsoft.com/office/mac/drawingml/2011/main" val="1"/>
            </a:ext>
          </a:extLst>
        </p:spPr>
        <p:txBody>
          <a:bodyPr/>
          <a:lstStyle/>
          <a:p>
            <a:pPr/>
            <a:r>
              <a:t>04</a:t>
            </a:r>
          </a:p>
        </p:txBody>
      </p:sp>
      <p:sp>
        <p:nvSpPr>
          <p:cNvPr id="392" name="文本占位符 10"/>
          <p:cNvSpPr/>
          <p:nvPr>
            <p:ph type="body" idx="29"/>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buSzTx/>
              <a:buFontTx/>
              <a:buNone/>
              <a:defRPr sz="1600">
                <a:solidFill>
                  <a:srgbClr val="1E83B3"/>
                </a:solidFill>
                <a:latin typeface="Microsoft YaHei"/>
                <a:ea typeface="Microsoft YaHei"/>
                <a:cs typeface="Microsoft YaHei"/>
                <a:sym typeface="Microsoft YaHei"/>
              </a:defRPr>
            </a:lvl1pPr>
          </a:lstStyle>
          <a:p>
            <a:pPr/>
            <a:r>
              <a:t>跨平台开发方案</a:t>
            </a:r>
          </a:p>
        </p:txBody>
      </p:sp>
      <p:sp>
        <p:nvSpPr>
          <p:cNvPr id="393" name="文本占位符 11"/>
          <p:cNvSpPr/>
          <p:nvPr>
            <p:ph type="body" idx="30"/>
          </p:nvPr>
        </p:nvSpPr>
        <p:spPr>
          <a:prstGeom prst="rect">
            <a:avLst/>
          </a:prstGeom>
          <a:extLst>
            <a:ext uri="{C572A759-6A51-4108-AA02-DFA0A04FC94B}">
              <ma14:wrappingTextBoxFlag xmlns:ma14="http://schemas.microsoft.com/office/mac/drawingml/2011/main" val="1"/>
            </a:ext>
          </a:extLst>
        </p:spPr>
        <p:txBody>
          <a:bodyPr/>
          <a:lstStyle/>
          <a:p>
            <a:pPr/>
            <a:r>
              <a:t>05</a:t>
            </a:r>
          </a:p>
        </p:txBody>
      </p:sp>
      <p:sp>
        <p:nvSpPr>
          <p:cNvPr id="394" name="文本占位符 12"/>
          <p:cNvSpPr/>
          <p:nvPr>
            <p:ph type="body" idx="31"/>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buSzTx/>
              <a:buFontTx/>
              <a:buNone/>
              <a:defRPr sz="1600">
                <a:solidFill>
                  <a:srgbClr val="1E83B3"/>
                </a:solidFill>
                <a:latin typeface="Microsoft YaHei"/>
                <a:ea typeface="Microsoft YaHei"/>
                <a:cs typeface="Microsoft YaHei"/>
                <a:sym typeface="Microsoft YaHei"/>
              </a:defRPr>
            </a:lvl1pPr>
          </a:lstStyle>
          <a:p>
            <a:pPr/>
            <a:r>
              <a:t>总结回顾</a:t>
            </a:r>
          </a:p>
        </p:txBody>
      </p:sp>
    </p:spTree>
  </p:cSld>
  <p:clrMapOvr>
    <a:masterClrMapping/>
  </p:clrMapOvr>
  <mc:AlternateContent xmlns:mc="http://schemas.openxmlformats.org/markup-compatibility/2006">
    <mc:Choice xmlns:p14="http://schemas.microsoft.com/office/powerpoint/2010/main" Requires="p14">
      <p:transition spd="med" advClick="1" p14:dur="1000">
        <p:circl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文本占位符 1"/>
          <p:cNvSpPr txBox="1"/>
          <p:nvPr>
            <p:ph type="body" sz="quarter" idx="1"/>
          </p:nvPr>
        </p:nvSpPr>
        <p:spPr>
          <a:xfrm>
            <a:off x="322289" y="258233"/>
            <a:ext cx="5302783" cy="721396"/>
          </a:xfrm>
          <a:prstGeom prst="rect">
            <a:avLst/>
          </a:prstGeom>
        </p:spPr>
        <p:txBody>
          <a:bodyPr/>
          <a:lstStyle/>
          <a:p>
            <a:pPr/>
            <a:r>
              <a:t>03</a:t>
            </a:r>
            <a:r>
              <a:t> </a:t>
            </a:r>
            <a:r>
              <a:t>Widgets</a:t>
            </a:r>
          </a:p>
        </p:txBody>
      </p:sp>
      <p:sp>
        <p:nvSpPr>
          <p:cNvPr id="508" name="文本框 8"/>
          <p:cNvSpPr txBox="1"/>
          <p:nvPr/>
        </p:nvSpPr>
        <p:spPr>
          <a:xfrm>
            <a:off x="7822462" y="3186028"/>
            <a:ext cx="3678883" cy="21183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000">
                <a:solidFill>
                  <a:srgbClr val="404040"/>
                </a:solidFill>
              </a:defRPr>
            </a:pPr>
            <a:r>
              <a:t>在 </a:t>
            </a:r>
            <a:r>
              <a:rPr>
                <a:solidFill>
                  <a:srgbClr val="FF7E7E"/>
                </a:solidFill>
              </a:rPr>
              <a:t>StatefulWidget</a:t>
            </a:r>
            <a:r>
              <a:t> </a:t>
            </a:r>
            <a:r>
              <a:t>上调用 </a:t>
            </a:r>
            <a:r>
              <a:rPr>
                <a:solidFill>
                  <a:srgbClr val="FF7E7E"/>
                </a:solidFill>
              </a:rPr>
              <a:t>createState()</a:t>
            </a:r>
            <a:r>
              <a:t>之后，框架将新的状态对象插入到树中，然后在状态对象上调用 </a:t>
            </a:r>
            <a:r>
              <a:rPr>
                <a:solidFill>
                  <a:srgbClr val="FF7E7E"/>
                </a:solidFill>
              </a:rPr>
              <a:t>initState()</a:t>
            </a:r>
            <a:r>
              <a:t>。</a:t>
            </a:r>
            <a:r>
              <a:rPr>
                <a:solidFill>
                  <a:srgbClr val="FF7E7E"/>
                </a:solidFill>
              </a:rPr>
              <a:t>State</a:t>
            </a:r>
            <a:r>
              <a:t>的子类可以重写 </a:t>
            </a:r>
            <a:r>
              <a:rPr>
                <a:solidFill>
                  <a:srgbClr val="FF7E7E"/>
                </a:solidFill>
              </a:rPr>
              <a:t>initState</a:t>
            </a:r>
            <a:r>
              <a:t> </a:t>
            </a:r>
            <a:r>
              <a:t>来完成只需要发生一次的工作。例如，重写 </a:t>
            </a:r>
            <a:r>
              <a:rPr>
                <a:solidFill>
                  <a:srgbClr val="FF7E7E"/>
                </a:solidFill>
              </a:rPr>
              <a:t>initState</a:t>
            </a:r>
            <a:r>
              <a:t> </a:t>
            </a:r>
            <a:r>
              <a:t>来配置动画或订阅平台服务。实现 </a:t>
            </a:r>
            <a:r>
              <a:rPr>
                <a:solidFill>
                  <a:srgbClr val="FF7E7E"/>
                </a:solidFill>
              </a:rPr>
              <a:t>initState</a:t>
            </a:r>
            <a:r>
              <a:t>需要调用父类的 </a:t>
            </a:r>
            <a:r>
              <a:rPr>
                <a:solidFill>
                  <a:srgbClr val="FF7E7E"/>
                </a:solidFill>
              </a:rPr>
              <a:t>super</a:t>
            </a:r>
            <a:r>
              <a:t>.</a:t>
            </a:r>
            <a:r>
              <a:rPr>
                <a:solidFill>
                  <a:srgbClr val="FF7E7E"/>
                </a:solidFill>
              </a:rPr>
              <a:t>initState</a:t>
            </a:r>
            <a:r>
              <a:t> </a:t>
            </a:r>
            <a:r>
              <a:t>方法来开始。当不再需要状态对象时，框架会调用状态对象上的</a:t>
            </a:r>
            <a:r>
              <a:rPr>
                <a:solidFill>
                  <a:srgbClr val="FF7E7E"/>
                </a:solidFill>
              </a:rPr>
              <a:t>dispose()</a:t>
            </a:r>
            <a:r>
              <a:t>方法。可以重写</a:t>
            </a:r>
            <a:r>
              <a:t>dispose </a:t>
            </a:r>
            <a:r>
              <a:t>方法来清理状态。例如，重写 </a:t>
            </a:r>
            <a:r>
              <a:rPr>
                <a:solidFill>
                  <a:srgbClr val="FF7E7E"/>
                </a:solidFill>
              </a:rPr>
              <a:t>dispose</a:t>
            </a:r>
            <a:r>
              <a:t> </a:t>
            </a:r>
            <a:r>
              <a:t>以取消计时器或取消订阅平台服务。实现 </a:t>
            </a:r>
            <a:r>
              <a:rPr>
                <a:solidFill>
                  <a:srgbClr val="FF7E7E"/>
                </a:solidFill>
              </a:rPr>
              <a:t>dispose</a:t>
            </a:r>
            <a:r>
              <a:t> </a:t>
            </a:r>
            <a:r>
              <a:t>时通常通过调用</a:t>
            </a:r>
            <a:r>
              <a:rPr>
                <a:solidFill>
                  <a:srgbClr val="FF7E7E"/>
                </a:solidFill>
              </a:rPr>
              <a:t>super</a:t>
            </a:r>
            <a:r>
              <a:t>.</a:t>
            </a:r>
            <a:r>
              <a:rPr>
                <a:solidFill>
                  <a:srgbClr val="FF7E7E"/>
                </a:solidFill>
              </a:rPr>
              <a:t>dispose</a:t>
            </a:r>
            <a:r>
              <a:t>来结束。</a:t>
            </a:r>
          </a:p>
        </p:txBody>
      </p:sp>
      <p:sp>
        <p:nvSpPr>
          <p:cNvPr id="509" name="矩形 5"/>
          <p:cNvSpPr txBox="1"/>
          <p:nvPr/>
        </p:nvSpPr>
        <p:spPr>
          <a:xfrm>
            <a:off x="7822462" y="2539950"/>
            <a:ext cx="3368295"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30000"/>
              </a:lnSpc>
              <a:defRPr sz="2000">
                <a:solidFill>
                  <a:schemeClr val="accent4"/>
                </a:solidFill>
                <a:latin typeface="PingFang SC Semibold"/>
                <a:ea typeface="PingFang SC Semibold"/>
                <a:cs typeface="PingFang SC Semibold"/>
                <a:sym typeface="PingFang SC Semibold"/>
              </a:defRPr>
            </a:pPr>
            <a:r>
              <a:t>响应 </a:t>
            </a:r>
            <a:r>
              <a:t>widget </a:t>
            </a:r>
            <a:r>
              <a:t>的生命周期事件</a:t>
            </a:r>
          </a:p>
        </p:txBody>
      </p:sp>
      <p:pic>
        <p:nvPicPr>
          <p:cNvPr id="510" name="图片 18" descr="图片 18"/>
          <p:cNvPicPr>
            <a:picLocks noChangeAspect="1"/>
          </p:cNvPicPr>
          <p:nvPr/>
        </p:nvPicPr>
        <p:blipFill>
          <a:blip r:embed="rId2">
            <a:extLst/>
          </a:blip>
          <a:stretch>
            <a:fillRect/>
          </a:stretch>
        </p:blipFill>
        <p:spPr>
          <a:xfrm>
            <a:off x="644936" y="2270925"/>
            <a:ext cx="5988621" cy="37035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cover dir="d"/>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文本占位符 1"/>
          <p:cNvSpPr txBox="1"/>
          <p:nvPr>
            <p:ph type="body" sz="quarter" idx="1"/>
          </p:nvPr>
        </p:nvSpPr>
        <p:spPr>
          <a:prstGeom prst="rect">
            <a:avLst/>
          </a:prstGeom>
        </p:spPr>
        <p:txBody>
          <a:bodyPr/>
          <a:lstStyle/>
          <a:p>
            <a:pPr/>
            <a:r>
              <a:t>03</a:t>
            </a:r>
            <a:r>
              <a:t> </a:t>
            </a:r>
            <a:r>
              <a:t>Widgets</a:t>
            </a:r>
          </a:p>
        </p:txBody>
      </p:sp>
      <p:pic>
        <p:nvPicPr>
          <p:cNvPr id="513" name="图片 2" descr="图片 2"/>
          <p:cNvPicPr>
            <a:picLocks noChangeAspect="1"/>
          </p:cNvPicPr>
          <p:nvPr/>
        </p:nvPicPr>
        <p:blipFill>
          <a:blip r:embed="rId2">
            <a:extLst/>
          </a:blip>
          <a:stretch>
            <a:fillRect/>
          </a:stretch>
        </p:blipFill>
        <p:spPr>
          <a:xfrm>
            <a:off x="0" y="4902505"/>
            <a:ext cx="12192000" cy="1955495"/>
          </a:xfrm>
          <a:prstGeom prst="rect">
            <a:avLst/>
          </a:prstGeom>
          <a:ln w="12700">
            <a:miter lim="400000"/>
          </a:ln>
        </p:spPr>
      </p:pic>
      <p:sp>
        <p:nvSpPr>
          <p:cNvPr id="514" name="矩形 3"/>
          <p:cNvSpPr/>
          <p:nvPr/>
        </p:nvSpPr>
        <p:spPr>
          <a:xfrm flipV="1">
            <a:off x="4596343" y="2400600"/>
            <a:ext cx="765740" cy="45720"/>
          </a:xfrm>
          <a:prstGeom prst="rect">
            <a:avLst/>
          </a:prstGeom>
          <a:solidFill>
            <a:schemeClr val="accent4"/>
          </a:solidFill>
          <a:ln w="12700">
            <a:miter lim="400000"/>
          </a:ln>
        </p:spPr>
        <p:txBody>
          <a:bodyPr lIns="45719" rIns="45719" anchor="ctr"/>
          <a:lstStyle/>
          <a:p>
            <a:pPr algn="ctr">
              <a:defRPr>
                <a:solidFill>
                  <a:srgbClr val="FFFFFF"/>
                </a:solidFill>
              </a:defRPr>
            </a:pPr>
          </a:p>
        </p:txBody>
      </p:sp>
      <p:sp>
        <p:nvSpPr>
          <p:cNvPr id="515" name="文本框 8"/>
          <p:cNvSpPr txBox="1"/>
          <p:nvPr/>
        </p:nvSpPr>
        <p:spPr>
          <a:xfrm>
            <a:off x="5397906" y="2893043"/>
            <a:ext cx="2426229" cy="212793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000">
                <a:solidFill>
                  <a:srgbClr val="404040"/>
                </a:solidFill>
              </a:defRPr>
            </a:pPr>
            <a:r>
              <a:t>  使用 </a:t>
            </a:r>
            <a:r>
              <a:t>key </a:t>
            </a:r>
            <a:r>
              <a:t>可以控制框架在 </a:t>
            </a:r>
            <a:r>
              <a:t>widget </a:t>
            </a:r>
            <a:r>
              <a:t>重建时与哪些其他 </a:t>
            </a:r>
            <a:r>
              <a:t>widget </a:t>
            </a:r>
            <a:r>
              <a:t>进行匹配。默认情况下，框架根据它们的</a:t>
            </a:r>
            <a:r>
              <a:rPr u="sng">
                <a:solidFill>
                  <a:srgbClr val="FF7E7E"/>
                </a:solidFill>
              </a:rPr>
              <a:t>runtimeType</a:t>
            </a:r>
            <a:r>
              <a:t>以及它们的</a:t>
            </a:r>
            <a:r>
              <a:rPr u="sng">
                <a:solidFill>
                  <a:srgbClr val="FF7E7E"/>
                </a:solidFill>
              </a:rPr>
              <a:t>显示顺序</a:t>
            </a:r>
            <a:r>
              <a:t>来匹配。使用 </a:t>
            </a:r>
            <a:r>
              <a:t>key </a:t>
            </a:r>
            <a:r>
              <a:t>时，框架要求两个 </a:t>
            </a:r>
            <a:r>
              <a:t>widget </a:t>
            </a:r>
            <a:r>
              <a:t>具有相同的 </a:t>
            </a:r>
            <a:r>
              <a:t>key</a:t>
            </a:r>
            <a:r>
              <a:t>和 </a:t>
            </a:r>
            <a:r>
              <a:t>runtimeType</a:t>
            </a:r>
            <a:r>
              <a:t>。</a:t>
            </a:r>
          </a:p>
          <a:p>
            <a:pPr defTabSz="914400">
              <a:lnSpc>
                <a:spcPct val="130000"/>
              </a:lnSpc>
              <a:defRPr sz="1000">
                <a:solidFill>
                  <a:srgbClr val="404040"/>
                </a:solidFill>
              </a:defRPr>
            </a:pPr>
            <a:r>
              <a:t>  Key </a:t>
            </a:r>
            <a:r>
              <a:t>在构建相同类型 </a:t>
            </a:r>
            <a:r>
              <a:t>widget </a:t>
            </a:r>
            <a:r>
              <a:t>的多个实例时很有用。例如无限列表，和有状态的</a:t>
            </a:r>
            <a:r>
              <a:t>widget</a:t>
            </a:r>
            <a:r>
              <a:t>交换位置。</a:t>
            </a:r>
          </a:p>
        </p:txBody>
      </p:sp>
      <p:sp>
        <p:nvSpPr>
          <p:cNvPr id="516" name="矩形 5"/>
          <p:cNvSpPr txBox="1"/>
          <p:nvPr/>
        </p:nvSpPr>
        <p:spPr>
          <a:xfrm>
            <a:off x="5454132" y="2445761"/>
            <a:ext cx="696469"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chemeClr val="accent4"/>
                </a:solidFill>
                <a:latin typeface="PingFang SC Semibold"/>
                <a:ea typeface="PingFang SC Semibold"/>
                <a:cs typeface="PingFang SC Semibold"/>
                <a:sym typeface="PingFang SC Semibold"/>
              </a:defRPr>
            </a:lvl1pPr>
          </a:lstStyle>
          <a:p>
            <a:pPr/>
            <a:r>
              <a:t>Keys</a:t>
            </a:r>
          </a:p>
        </p:txBody>
      </p:sp>
      <p:sp>
        <p:nvSpPr>
          <p:cNvPr id="517" name="矩形 6"/>
          <p:cNvSpPr txBox="1"/>
          <p:nvPr/>
        </p:nvSpPr>
        <p:spPr>
          <a:xfrm>
            <a:off x="4581657" y="2400600"/>
            <a:ext cx="71374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4000">
                <a:solidFill>
                  <a:schemeClr val="accent4"/>
                </a:solidFill>
                <a:latin typeface="PingFang SC Semibold"/>
                <a:ea typeface="PingFang SC Semibold"/>
                <a:cs typeface="PingFang SC Semibold"/>
                <a:sym typeface="PingFang SC Semibold"/>
              </a:defRPr>
            </a:lvl1pPr>
          </a:lstStyle>
          <a:p>
            <a:pPr/>
            <a:r>
              <a:t>02</a:t>
            </a:r>
          </a:p>
        </p:txBody>
      </p:sp>
      <p:sp>
        <p:nvSpPr>
          <p:cNvPr id="518" name="矩形 9"/>
          <p:cNvSpPr/>
          <p:nvPr/>
        </p:nvSpPr>
        <p:spPr>
          <a:xfrm flipV="1">
            <a:off x="1141748" y="2400600"/>
            <a:ext cx="765740" cy="45720"/>
          </a:xfrm>
          <a:prstGeom prst="rect">
            <a:avLst/>
          </a:prstGeom>
          <a:solidFill>
            <a:srgbClr val="66B13C"/>
          </a:solidFill>
          <a:ln w="12700">
            <a:miter lim="400000"/>
          </a:ln>
        </p:spPr>
        <p:txBody>
          <a:bodyPr lIns="45719" rIns="45719" anchor="ctr"/>
          <a:lstStyle/>
          <a:p>
            <a:pPr algn="ctr">
              <a:defRPr>
                <a:solidFill>
                  <a:srgbClr val="FFFFFF"/>
                </a:solidFill>
              </a:defRPr>
            </a:pPr>
          </a:p>
        </p:txBody>
      </p:sp>
      <p:sp>
        <p:nvSpPr>
          <p:cNvPr id="519" name="文本框 8"/>
          <p:cNvSpPr txBox="1"/>
          <p:nvPr/>
        </p:nvSpPr>
        <p:spPr>
          <a:xfrm>
            <a:off x="1943310" y="2893043"/>
            <a:ext cx="2426229" cy="1424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000">
                <a:solidFill>
                  <a:srgbClr val="404040"/>
                </a:solidFill>
              </a:defRPr>
            </a:pPr>
            <a:r>
              <a:t>  GestureDetector</a:t>
            </a:r>
            <a:r>
              <a:t> widget</a:t>
            </a:r>
            <a:r>
              <a:t>并不具有显示效果，而是检测由用户做出的手势。 当用户点击</a:t>
            </a:r>
            <a:r>
              <a:t>Container</a:t>
            </a:r>
            <a:r>
              <a:t>时， </a:t>
            </a:r>
            <a:r>
              <a:t>GestureDetector</a:t>
            </a:r>
            <a:r>
              <a:t>会调用它的</a:t>
            </a:r>
            <a:r>
              <a:t>onTap</a:t>
            </a:r>
            <a:r>
              <a:t>回调。</a:t>
            </a:r>
          </a:p>
          <a:p>
            <a:pPr defTabSz="914400">
              <a:lnSpc>
                <a:spcPct val="130000"/>
              </a:lnSpc>
              <a:defRPr sz="1000">
                <a:solidFill>
                  <a:srgbClr val="404040"/>
                </a:solidFill>
              </a:defRPr>
            </a:pPr>
            <a:r>
              <a:t>  许多</a:t>
            </a:r>
            <a:r>
              <a:t>widget</a:t>
            </a:r>
            <a:r>
              <a:t>都会使用</a:t>
            </a:r>
            <a:r>
              <a:t>GestureDetector</a:t>
            </a:r>
            <a:r>
              <a:t>为其他</a:t>
            </a:r>
            <a:r>
              <a:t>widget</a:t>
            </a:r>
            <a:r>
              <a:t>提供可选的回调。</a:t>
            </a:r>
          </a:p>
        </p:txBody>
      </p:sp>
      <p:sp>
        <p:nvSpPr>
          <p:cNvPr id="520" name="矩形 11"/>
          <p:cNvSpPr txBox="1"/>
          <p:nvPr/>
        </p:nvSpPr>
        <p:spPr>
          <a:xfrm>
            <a:off x="1999537" y="2445761"/>
            <a:ext cx="1120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rgbClr val="66B13C"/>
                </a:solidFill>
                <a:latin typeface="PingFang SC Semibold"/>
                <a:ea typeface="PingFang SC Semibold"/>
                <a:cs typeface="PingFang SC Semibold"/>
                <a:sym typeface="PingFang SC Semibold"/>
              </a:defRPr>
            </a:lvl1pPr>
          </a:lstStyle>
          <a:p>
            <a:pPr/>
            <a:r>
              <a:t>处理手势</a:t>
            </a:r>
          </a:p>
        </p:txBody>
      </p:sp>
      <p:sp>
        <p:nvSpPr>
          <p:cNvPr id="521" name="矩形 12"/>
          <p:cNvSpPr txBox="1"/>
          <p:nvPr/>
        </p:nvSpPr>
        <p:spPr>
          <a:xfrm>
            <a:off x="1127060" y="2400600"/>
            <a:ext cx="61722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4000">
                <a:solidFill>
                  <a:srgbClr val="66B13C"/>
                </a:solidFill>
                <a:latin typeface="PingFang SC Semibold"/>
                <a:ea typeface="PingFang SC Semibold"/>
                <a:cs typeface="PingFang SC Semibold"/>
                <a:sym typeface="PingFang SC Semibold"/>
              </a:defRPr>
            </a:lvl1pPr>
          </a:lstStyle>
          <a:p>
            <a:pPr/>
            <a:r>
              <a:t>01</a:t>
            </a:r>
          </a:p>
        </p:txBody>
      </p:sp>
      <p:sp>
        <p:nvSpPr>
          <p:cNvPr id="522" name="矩形 14"/>
          <p:cNvSpPr/>
          <p:nvPr/>
        </p:nvSpPr>
        <p:spPr>
          <a:xfrm flipV="1">
            <a:off x="8050940" y="2400600"/>
            <a:ext cx="765740" cy="45720"/>
          </a:xfrm>
          <a:prstGeom prst="rect">
            <a:avLst/>
          </a:prstGeom>
          <a:solidFill>
            <a:srgbClr val="BDE2A9"/>
          </a:solidFill>
          <a:ln w="12700">
            <a:miter lim="400000"/>
          </a:ln>
        </p:spPr>
        <p:txBody>
          <a:bodyPr lIns="45719" rIns="45719" anchor="ctr"/>
          <a:lstStyle/>
          <a:p>
            <a:pPr algn="ctr">
              <a:defRPr>
                <a:solidFill>
                  <a:srgbClr val="FFFFFF"/>
                </a:solidFill>
              </a:defRPr>
            </a:pPr>
          </a:p>
        </p:txBody>
      </p:sp>
      <p:sp>
        <p:nvSpPr>
          <p:cNvPr id="523" name="文本框 8"/>
          <p:cNvSpPr txBox="1"/>
          <p:nvPr/>
        </p:nvSpPr>
        <p:spPr>
          <a:xfrm>
            <a:off x="8852501" y="2893043"/>
            <a:ext cx="2426229" cy="1424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000">
                <a:solidFill>
                  <a:srgbClr val="404040"/>
                </a:solidFill>
              </a:defRPr>
            </a:pPr>
            <a:r>
              <a:t>  您可以使用全局</a:t>
            </a:r>
            <a:r>
              <a:t>key</a:t>
            </a:r>
            <a:r>
              <a:t>来唯一标识</a:t>
            </a:r>
            <a:r>
              <a:t>widget</a:t>
            </a:r>
            <a:r>
              <a:t>。全局</a:t>
            </a:r>
            <a:r>
              <a:t>key</a:t>
            </a:r>
            <a:r>
              <a:t>在整个</a:t>
            </a:r>
            <a:r>
              <a:t>widget</a:t>
            </a:r>
            <a:r>
              <a:t>层次结构中必须是全局唯一的，这与局部</a:t>
            </a:r>
            <a:r>
              <a:t>key</a:t>
            </a:r>
            <a:r>
              <a:t>不同，后者只需要在同级中唯一。</a:t>
            </a:r>
          </a:p>
          <a:p>
            <a:pPr defTabSz="914400">
              <a:lnSpc>
                <a:spcPct val="130000"/>
              </a:lnSpc>
              <a:defRPr sz="1000">
                <a:solidFill>
                  <a:srgbClr val="404040"/>
                </a:solidFill>
              </a:defRPr>
            </a:pPr>
            <a:r>
              <a:t>  </a:t>
            </a:r>
            <a:r>
              <a:t>由于它们是全局唯一的，因此可以使用全局</a:t>
            </a:r>
            <a:r>
              <a:t>key</a:t>
            </a:r>
            <a:r>
              <a:t>来检索与</a:t>
            </a:r>
            <a:r>
              <a:t>widget</a:t>
            </a:r>
            <a:r>
              <a:t>关联的状态。</a:t>
            </a:r>
          </a:p>
        </p:txBody>
      </p:sp>
      <p:sp>
        <p:nvSpPr>
          <p:cNvPr id="524" name="矩形 16"/>
          <p:cNvSpPr txBox="1"/>
          <p:nvPr/>
        </p:nvSpPr>
        <p:spPr>
          <a:xfrm>
            <a:off x="8908728" y="2445761"/>
            <a:ext cx="133477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rgbClr val="BDE2A9"/>
                </a:solidFill>
                <a:latin typeface="PingFang SC Semibold"/>
                <a:ea typeface="PingFang SC Semibold"/>
                <a:cs typeface="PingFang SC Semibold"/>
                <a:sym typeface="PingFang SC Semibold"/>
              </a:defRPr>
            </a:lvl1pPr>
          </a:lstStyle>
          <a:p>
            <a:pPr/>
            <a:r>
              <a:t>GlobalKey</a:t>
            </a:r>
          </a:p>
        </p:txBody>
      </p:sp>
      <p:sp>
        <p:nvSpPr>
          <p:cNvPr id="525" name="矩形 17"/>
          <p:cNvSpPr txBox="1"/>
          <p:nvPr/>
        </p:nvSpPr>
        <p:spPr>
          <a:xfrm>
            <a:off x="8036252" y="2400600"/>
            <a:ext cx="71374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4000">
                <a:solidFill>
                  <a:srgbClr val="BDE2A9"/>
                </a:solidFill>
                <a:latin typeface="PingFang SC Semibold"/>
                <a:ea typeface="PingFang SC Semibold"/>
                <a:cs typeface="PingFang SC Semibold"/>
                <a:sym typeface="PingFang SC Semibold"/>
              </a:defRPr>
            </a:lvl1pPr>
          </a:lstStyle>
          <a:p>
            <a:pPr/>
            <a:r>
              <a:t>03</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文本占位符 1"/>
          <p:cNvSpPr txBox="1"/>
          <p:nvPr>
            <p:ph type="body" sz="quarter" idx="1"/>
          </p:nvPr>
        </p:nvSpPr>
        <p:spPr>
          <a:xfrm>
            <a:off x="4640703" y="660099"/>
            <a:ext cx="2910594" cy="2373034"/>
          </a:xfrm>
          <a:prstGeom prst="rect">
            <a:avLst/>
          </a:prstGeom>
        </p:spPr>
        <p:txBody>
          <a:bodyPr/>
          <a:lstStyle>
            <a:lvl1pPr defTabSz="704087">
              <a:spcBef>
                <a:spcPts val="700"/>
              </a:spcBef>
              <a:defRPr sz="12782"/>
            </a:lvl1pPr>
          </a:lstStyle>
          <a:p>
            <a:pPr/>
            <a:r>
              <a:t>04</a:t>
            </a:r>
          </a:p>
        </p:txBody>
      </p:sp>
      <p:sp>
        <p:nvSpPr>
          <p:cNvPr id="528" name="文本占位符 2"/>
          <p:cNvSpPr/>
          <p:nvPr>
            <p:ph type="body" idx="21"/>
          </p:nvPr>
        </p:nvSpPr>
        <p:spPr>
          <a:xfrm>
            <a:off x="3724507" y="3033133"/>
            <a:ext cx="4862541" cy="825191"/>
          </a:xfrm>
          <a:prstGeom prst="rect">
            <a:avLst/>
          </a:prstGeom>
          <a:extLst>
            <a:ext uri="{C572A759-6A51-4108-AA02-DFA0A04FC94B}">
              <ma14:wrappingTextBoxFlag xmlns:ma14="http://schemas.microsoft.com/office/mac/drawingml/2011/main" val="1"/>
            </a:ext>
          </a:extLst>
        </p:spPr>
        <p:txBody>
          <a:bodyPr/>
          <a:lstStyle>
            <a:lvl1pPr marL="0" indent="0" algn="ctr">
              <a:lnSpc>
                <a:spcPct val="100000"/>
              </a:lnSpc>
              <a:buSzTx/>
              <a:buFontTx/>
              <a:buNone/>
              <a:defRPr sz="4000">
                <a:solidFill>
                  <a:srgbClr val="30918B"/>
                </a:solidFill>
                <a:latin typeface="Microsoft YaHei"/>
                <a:ea typeface="Microsoft YaHei"/>
                <a:cs typeface="Microsoft YaHei"/>
                <a:sym typeface="Microsoft YaHei"/>
              </a:defRPr>
            </a:lvl1pPr>
          </a:lstStyle>
          <a:p>
            <a:pPr/>
            <a:r>
              <a:t>跨平台开发方案对比</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泪珠形 4"/>
          <p:cNvSpPr/>
          <p:nvPr/>
        </p:nvSpPr>
        <p:spPr>
          <a:xfrm>
            <a:off x="1247242" y="5236910"/>
            <a:ext cx="1044363" cy="1044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20615C"/>
          </a:solidFill>
          <a:ln w="12700">
            <a:miter lim="400000"/>
          </a:ln>
        </p:spPr>
        <p:txBody>
          <a:bodyPr lIns="45719" rIns="45719" anchor="ctr"/>
          <a:lstStyle/>
          <a:p>
            <a:pPr algn="ctr">
              <a:defRPr>
                <a:solidFill>
                  <a:srgbClr val="FFFFFF"/>
                </a:solidFill>
              </a:defRPr>
            </a:pPr>
          </a:p>
        </p:txBody>
      </p:sp>
      <p:grpSp>
        <p:nvGrpSpPr>
          <p:cNvPr id="538" name="组合 22"/>
          <p:cNvGrpSpPr/>
          <p:nvPr/>
        </p:nvGrpSpPr>
        <p:grpSpPr>
          <a:xfrm>
            <a:off x="1534947" y="5564227"/>
            <a:ext cx="548657" cy="430687"/>
            <a:chOff x="0" y="0"/>
            <a:chExt cx="548655" cy="430685"/>
          </a:xfrm>
        </p:grpSpPr>
        <p:sp>
          <p:nvSpPr>
            <p:cNvPr id="531" name="Freeform 12"/>
            <p:cNvSpPr/>
            <p:nvPr/>
          </p:nvSpPr>
          <p:spPr>
            <a:xfrm>
              <a:off x="0" y="0"/>
              <a:ext cx="548656" cy="430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32" name="Freeform 13"/>
            <p:cNvSpPr/>
            <p:nvPr/>
          </p:nvSpPr>
          <p:spPr>
            <a:xfrm>
              <a:off x="1401" y="65147"/>
              <a:ext cx="224798" cy="51266"/>
            </a:xfrm>
            <a:custGeom>
              <a:avLst/>
              <a:gdLst/>
              <a:ahLst/>
              <a:cxnLst>
                <a:cxn ang="0">
                  <a:pos x="wd2" y="hd2"/>
                </a:cxn>
                <a:cxn ang="5400000">
                  <a:pos x="wd2" y="hd2"/>
                </a:cxn>
                <a:cxn ang="10800000">
                  <a:pos x="wd2" y="hd2"/>
                </a:cxn>
                <a:cxn ang="16200000">
                  <a:pos x="wd2" y="hd2"/>
                </a:cxn>
              </a:cxnLst>
              <a:rect l="0" t="0" r="r" b="b"/>
              <a:pathLst>
                <a:path w="21330" h="20015" fill="norm" stroke="1"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33" name="Freeform 14"/>
            <p:cNvSpPr/>
            <p:nvPr/>
          </p:nvSpPr>
          <p:spPr>
            <a:xfrm>
              <a:off x="1401" y="166580"/>
              <a:ext cx="224798" cy="51454"/>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34" name="Freeform 15"/>
            <p:cNvSpPr/>
            <p:nvPr/>
          </p:nvSpPr>
          <p:spPr>
            <a:xfrm>
              <a:off x="1401" y="268037"/>
              <a:ext cx="224798" cy="51992"/>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35" name="Freeform 16"/>
            <p:cNvSpPr/>
            <p:nvPr/>
          </p:nvSpPr>
          <p:spPr>
            <a:xfrm>
              <a:off x="322411" y="78750"/>
              <a:ext cx="224798" cy="51677"/>
            </a:xfrm>
            <a:custGeom>
              <a:avLst/>
              <a:gdLst/>
              <a:ahLst/>
              <a:cxnLst>
                <a:cxn ang="0">
                  <a:pos x="wd2" y="hd2"/>
                </a:cxn>
                <a:cxn ang="5400000">
                  <a:pos x="wd2" y="hd2"/>
                </a:cxn>
                <a:cxn ang="10800000">
                  <a:pos x="wd2" y="hd2"/>
                </a:cxn>
                <a:cxn ang="16200000">
                  <a:pos x="wd2" y="hd2"/>
                </a:cxn>
              </a:cxnLst>
              <a:rect l="0" t="0" r="r" b="b"/>
              <a:pathLst>
                <a:path w="21330" h="20175" fill="norm" stroke="1"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36" name="Freeform 17"/>
            <p:cNvSpPr/>
            <p:nvPr/>
          </p:nvSpPr>
          <p:spPr>
            <a:xfrm>
              <a:off x="322411" y="180411"/>
              <a:ext cx="224798" cy="514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37" name="Freeform 18"/>
            <p:cNvSpPr/>
            <p:nvPr/>
          </p:nvSpPr>
          <p:spPr>
            <a:xfrm>
              <a:off x="322411" y="282419"/>
              <a:ext cx="224798" cy="514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539" name="文本框 8"/>
          <p:cNvSpPr txBox="1"/>
          <p:nvPr/>
        </p:nvSpPr>
        <p:spPr>
          <a:xfrm>
            <a:off x="2410480" y="5582153"/>
            <a:ext cx="3216803" cy="731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000">
                <a:solidFill>
                  <a:srgbClr val="404040"/>
                </a:solidFill>
              </a:defRPr>
            </a:pPr>
            <a:r>
              <a:t>是在</a:t>
            </a:r>
            <a:r>
              <a:t>APP</a:t>
            </a:r>
            <a:r>
              <a:t>嵌入一个</a:t>
            </a:r>
            <a:r>
              <a:t>webview</a:t>
            </a:r>
            <a:r>
              <a:t>，负责显示</a:t>
            </a:r>
            <a:r>
              <a:t>h5</a:t>
            </a:r>
            <a:r>
              <a:t>。</a:t>
            </a:r>
          </a:p>
          <a:p>
            <a:pPr marL="171450" indent="-171450" defTabSz="914400">
              <a:lnSpc>
                <a:spcPct val="130000"/>
              </a:lnSpc>
              <a:buSzPct val="100000"/>
              <a:buFont typeface="Arial"/>
              <a:buChar char="•"/>
              <a:defRPr sz="1000">
                <a:solidFill>
                  <a:srgbClr val="404040"/>
                </a:solidFill>
              </a:defRPr>
            </a:pPr>
            <a:r>
              <a:t>WebView </a:t>
            </a:r>
            <a:r>
              <a:t>的渲染性能比 </a:t>
            </a:r>
            <a:r>
              <a:t>Native </a:t>
            </a:r>
            <a:r>
              <a:t>差</a:t>
            </a:r>
          </a:p>
          <a:p>
            <a:pPr marL="171450" indent="-171450" defTabSz="914400">
              <a:lnSpc>
                <a:spcPct val="130000"/>
              </a:lnSpc>
              <a:buSzPct val="100000"/>
              <a:buFont typeface="Arial"/>
              <a:buChar char="•"/>
              <a:defRPr sz="1000">
                <a:solidFill>
                  <a:srgbClr val="404040"/>
                </a:solidFill>
              </a:defRPr>
            </a:pPr>
            <a:r>
              <a:t>开发限制：</a:t>
            </a:r>
            <a:r>
              <a:t>h5</a:t>
            </a:r>
            <a:r>
              <a:t>和</a:t>
            </a:r>
            <a:r>
              <a:t>native</a:t>
            </a:r>
            <a:r>
              <a:t>的页面没有交互。</a:t>
            </a:r>
          </a:p>
        </p:txBody>
      </p:sp>
      <p:sp>
        <p:nvSpPr>
          <p:cNvPr id="540" name="矩形 42"/>
          <p:cNvSpPr txBox="1"/>
          <p:nvPr/>
        </p:nvSpPr>
        <p:spPr>
          <a:xfrm>
            <a:off x="2410481" y="5134871"/>
            <a:ext cx="697485"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30000"/>
              </a:lnSpc>
              <a:defRPr sz="2000">
                <a:solidFill>
                  <a:srgbClr val="30918B"/>
                </a:solidFill>
                <a:latin typeface="PingFang SC Semibold"/>
                <a:ea typeface="PingFang SC Semibold"/>
                <a:cs typeface="PingFang SC Semibold"/>
                <a:sym typeface="PingFang SC Semibold"/>
              </a:defRPr>
            </a:pPr>
            <a:r>
              <a:t>纯</a:t>
            </a:r>
            <a:r>
              <a:t>H5</a:t>
            </a:r>
          </a:p>
        </p:txBody>
      </p:sp>
      <p:sp>
        <p:nvSpPr>
          <p:cNvPr id="541" name="泪珠形 57"/>
          <p:cNvSpPr/>
          <p:nvPr/>
        </p:nvSpPr>
        <p:spPr>
          <a:xfrm>
            <a:off x="5673002" y="2819125"/>
            <a:ext cx="1044363" cy="1044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3"/>
          </a:solidFill>
          <a:ln w="12700">
            <a:miter lim="400000"/>
          </a:ln>
        </p:spPr>
        <p:txBody>
          <a:bodyPr lIns="45719" rIns="45719" anchor="ctr"/>
          <a:lstStyle/>
          <a:p>
            <a:pPr algn="ctr">
              <a:defRPr>
                <a:solidFill>
                  <a:srgbClr val="FFFFFF"/>
                </a:solidFill>
              </a:defRPr>
            </a:pPr>
          </a:p>
        </p:txBody>
      </p:sp>
      <p:grpSp>
        <p:nvGrpSpPr>
          <p:cNvPr id="549" name="组合 22"/>
          <p:cNvGrpSpPr/>
          <p:nvPr/>
        </p:nvGrpSpPr>
        <p:grpSpPr>
          <a:xfrm>
            <a:off x="5960707" y="3146442"/>
            <a:ext cx="548657" cy="430687"/>
            <a:chOff x="0" y="0"/>
            <a:chExt cx="548655" cy="430685"/>
          </a:xfrm>
        </p:grpSpPr>
        <p:sp>
          <p:nvSpPr>
            <p:cNvPr id="542" name="Freeform 12"/>
            <p:cNvSpPr/>
            <p:nvPr/>
          </p:nvSpPr>
          <p:spPr>
            <a:xfrm>
              <a:off x="0" y="0"/>
              <a:ext cx="548656" cy="430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3" name="Freeform 13"/>
            <p:cNvSpPr/>
            <p:nvPr/>
          </p:nvSpPr>
          <p:spPr>
            <a:xfrm>
              <a:off x="1401" y="65147"/>
              <a:ext cx="224798" cy="51266"/>
            </a:xfrm>
            <a:custGeom>
              <a:avLst/>
              <a:gdLst/>
              <a:ahLst/>
              <a:cxnLst>
                <a:cxn ang="0">
                  <a:pos x="wd2" y="hd2"/>
                </a:cxn>
                <a:cxn ang="5400000">
                  <a:pos x="wd2" y="hd2"/>
                </a:cxn>
                <a:cxn ang="10800000">
                  <a:pos x="wd2" y="hd2"/>
                </a:cxn>
                <a:cxn ang="16200000">
                  <a:pos x="wd2" y="hd2"/>
                </a:cxn>
              </a:cxnLst>
              <a:rect l="0" t="0" r="r" b="b"/>
              <a:pathLst>
                <a:path w="21330" h="20015" fill="norm" stroke="1"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4" name="Freeform 14"/>
            <p:cNvSpPr/>
            <p:nvPr/>
          </p:nvSpPr>
          <p:spPr>
            <a:xfrm>
              <a:off x="1401" y="166580"/>
              <a:ext cx="224798" cy="51454"/>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5" name="Freeform 15"/>
            <p:cNvSpPr/>
            <p:nvPr/>
          </p:nvSpPr>
          <p:spPr>
            <a:xfrm>
              <a:off x="1401" y="268037"/>
              <a:ext cx="224798" cy="51992"/>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6" name="Freeform 16"/>
            <p:cNvSpPr/>
            <p:nvPr/>
          </p:nvSpPr>
          <p:spPr>
            <a:xfrm>
              <a:off x="322411" y="78750"/>
              <a:ext cx="224798" cy="51677"/>
            </a:xfrm>
            <a:custGeom>
              <a:avLst/>
              <a:gdLst/>
              <a:ahLst/>
              <a:cxnLst>
                <a:cxn ang="0">
                  <a:pos x="wd2" y="hd2"/>
                </a:cxn>
                <a:cxn ang="5400000">
                  <a:pos x="wd2" y="hd2"/>
                </a:cxn>
                <a:cxn ang="10800000">
                  <a:pos x="wd2" y="hd2"/>
                </a:cxn>
                <a:cxn ang="16200000">
                  <a:pos x="wd2" y="hd2"/>
                </a:cxn>
              </a:cxnLst>
              <a:rect l="0" t="0" r="r" b="b"/>
              <a:pathLst>
                <a:path w="21330" h="20175" fill="norm" stroke="1"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7" name="Freeform 17"/>
            <p:cNvSpPr/>
            <p:nvPr/>
          </p:nvSpPr>
          <p:spPr>
            <a:xfrm>
              <a:off x="322411" y="180411"/>
              <a:ext cx="224798" cy="514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48" name="Freeform 18"/>
            <p:cNvSpPr/>
            <p:nvPr/>
          </p:nvSpPr>
          <p:spPr>
            <a:xfrm>
              <a:off x="322411" y="282419"/>
              <a:ext cx="224798" cy="514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550" name="文本框 8"/>
          <p:cNvSpPr txBox="1"/>
          <p:nvPr/>
        </p:nvSpPr>
        <p:spPr>
          <a:xfrm>
            <a:off x="6836239" y="3164369"/>
            <a:ext cx="4442532" cy="11938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000">
                <a:solidFill>
                  <a:srgbClr val="404040"/>
                </a:solidFill>
              </a:defRPr>
            </a:pPr>
            <a:r>
              <a:t>ReactNative</a:t>
            </a:r>
            <a:r>
              <a:t>使用</a:t>
            </a:r>
            <a:r>
              <a:t>JavaScript</a:t>
            </a:r>
            <a:r>
              <a:t>语言编码， </a:t>
            </a:r>
            <a:r>
              <a:t>JavaScript </a:t>
            </a:r>
            <a:r>
              <a:t>引擎在各平台运行和</a:t>
            </a:r>
            <a:r>
              <a:t>Native</a:t>
            </a:r>
            <a:r>
              <a:t>渲染 的技术方案。</a:t>
            </a:r>
          </a:p>
          <a:p>
            <a:pPr marL="171450" indent="-171450" defTabSz="914400">
              <a:lnSpc>
                <a:spcPct val="130000"/>
              </a:lnSpc>
              <a:buSzPct val="100000"/>
              <a:buFont typeface="Arial"/>
              <a:buChar char="•"/>
              <a:defRPr sz="1000">
                <a:solidFill>
                  <a:srgbClr val="404040"/>
                </a:solidFill>
              </a:defRPr>
            </a:pPr>
            <a:r>
              <a:t>但因为是 </a:t>
            </a:r>
            <a:r>
              <a:t>JIT </a:t>
            </a:r>
            <a:r>
              <a:t>模式，因此需要频繁地在 </a:t>
            </a:r>
            <a:r>
              <a:t>JavaScript </a:t>
            </a:r>
            <a:r>
              <a:t>与 </a:t>
            </a:r>
            <a:r>
              <a:t>Native </a:t>
            </a:r>
            <a:r>
              <a:t>之间进行通信，</a:t>
            </a:r>
          </a:p>
          <a:p>
            <a:pPr marL="171450" indent="-171450" defTabSz="914400">
              <a:lnSpc>
                <a:spcPct val="130000"/>
              </a:lnSpc>
              <a:buSzPct val="100000"/>
              <a:buFont typeface="Arial"/>
              <a:buChar char="•"/>
              <a:defRPr sz="1000">
                <a:solidFill>
                  <a:srgbClr val="404040"/>
                </a:solidFill>
              </a:defRPr>
            </a:pPr>
            <a:r>
              <a:t>在</a:t>
            </a:r>
            <a:r>
              <a:t>Js</a:t>
            </a:r>
            <a:r>
              <a:t>引擎和原生通信慢：主要因为是跨环境的通信</a:t>
            </a:r>
          </a:p>
        </p:txBody>
      </p:sp>
      <p:sp>
        <p:nvSpPr>
          <p:cNvPr id="551" name="矩形 60"/>
          <p:cNvSpPr txBox="1"/>
          <p:nvPr/>
        </p:nvSpPr>
        <p:spPr>
          <a:xfrm>
            <a:off x="6836240" y="2717087"/>
            <a:ext cx="1342899"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30000"/>
              </a:lnSpc>
              <a:defRPr sz="2000">
                <a:solidFill>
                  <a:srgbClr val="30918B"/>
                </a:solidFill>
                <a:latin typeface="PingFang SC Semibold"/>
                <a:ea typeface="PingFang SC Semibold"/>
                <a:cs typeface="PingFang SC Semibold"/>
                <a:sym typeface="PingFang SC Semibold"/>
              </a:defRPr>
            </a:pPr>
            <a:r>
              <a:t>RN</a:t>
            </a:r>
            <a:r>
              <a:t>和</a:t>
            </a:r>
            <a:r>
              <a:t>weex</a:t>
            </a:r>
          </a:p>
        </p:txBody>
      </p:sp>
      <p:sp>
        <p:nvSpPr>
          <p:cNvPr id="552" name="泪珠形 69"/>
          <p:cNvSpPr/>
          <p:nvPr/>
        </p:nvSpPr>
        <p:spPr>
          <a:xfrm>
            <a:off x="3460122" y="4028018"/>
            <a:ext cx="1044363" cy="1044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30918B"/>
          </a:solidFill>
          <a:ln w="12700">
            <a:miter lim="400000"/>
          </a:ln>
        </p:spPr>
        <p:txBody>
          <a:bodyPr lIns="45719" rIns="45719" anchor="ctr"/>
          <a:lstStyle/>
          <a:p>
            <a:pPr algn="ctr">
              <a:defRPr>
                <a:solidFill>
                  <a:srgbClr val="FFFFFF"/>
                </a:solidFill>
              </a:defRPr>
            </a:pPr>
          </a:p>
        </p:txBody>
      </p:sp>
      <p:grpSp>
        <p:nvGrpSpPr>
          <p:cNvPr id="560" name="组合 22"/>
          <p:cNvGrpSpPr/>
          <p:nvPr/>
        </p:nvGrpSpPr>
        <p:grpSpPr>
          <a:xfrm>
            <a:off x="3747827" y="4355334"/>
            <a:ext cx="548657" cy="430687"/>
            <a:chOff x="0" y="0"/>
            <a:chExt cx="548655" cy="430685"/>
          </a:xfrm>
        </p:grpSpPr>
        <p:sp>
          <p:nvSpPr>
            <p:cNvPr id="553" name="Freeform 12"/>
            <p:cNvSpPr/>
            <p:nvPr/>
          </p:nvSpPr>
          <p:spPr>
            <a:xfrm>
              <a:off x="0" y="0"/>
              <a:ext cx="548656" cy="430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54" name="Freeform 13"/>
            <p:cNvSpPr/>
            <p:nvPr/>
          </p:nvSpPr>
          <p:spPr>
            <a:xfrm>
              <a:off x="1401" y="65147"/>
              <a:ext cx="224798" cy="51266"/>
            </a:xfrm>
            <a:custGeom>
              <a:avLst/>
              <a:gdLst/>
              <a:ahLst/>
              <a:cxnLst>
                <a:cxn ang="0">
                  <a:pos x="wd2" y="hd2"/>
                </a:cxn>
                <a:cxn ang="5400000">
                  <a:pos x="wd2" y="hd2"/>
                </a:cxn>
                <a:cxn ang="10800000">
                  <a:pos x="wd2" y="hd2"/>
                </a:cxn>
                <a:cxn ang="16200000">
                  <a:pos x="wd2" y="hd2"/>
                </a:cxn>
              </a:cxnLst>
              <a:rect l="0" t="0" r="r" b="b"/>
              <a:pathLst>
                <a:path w="21330" h="20015" fill="norm" stroke="1"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55" name="Freeform 14"/>
            <p:cNvSpPr/>
            <p:nvPr/>
          </p:nvSpPr>
          <p:spPr>
            <a:xfrm>
              <a:off x="1401" y="166580"/>
              <a:ext cx="224798" cy="51454"/>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56" name="Freeform 15"/>
            <p:cNvSpPr/>
            <p:nvPr/>
          </p:nvSpPr>
          <p:spPr>
            <a:xfrm>
              <a:off x="1401" y="268037"/>
              <a:ext cx="224798" cy="51992"/>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57" name="Freeform 16"/>
            <p:cNvSpPr/>
            <p:nvPr/>
          </p:nvSpPr>
          <p:spPr>
            <a:xfrm>
              <a:off x="322411" y="78750"/>
              <a:ext cx="224798" cy="51677"/>
            </a:xfrm>
            <a:custGeom>
              <a:avLst/>
              <a:gdLst/>
              <a:ahLst/>
              <a:cxnLst>
                <a:cxn ang="0">
                  <a:pos x="wd2" y="hd2"/>
                </a:cxn>
                <a:cxn ang="5400000">
                  <a:pos x="wd2" y="hd2"/>
                </a:cxn>
                <a:cxn ang="10800000">
                  <a:pos x="wd2" y="hd2"/>
                </a:cxn>
                <a:cxn ang="16200000">
                  <a:pos x="wd2" y="hd2"/>
                </a:cxn>
              </a:cxnLst>
              <a:rect l="0" t="0" r="r" b="b"/>
              <a:pathLst>
                <a:path w="21330" h="20175" fill="norm" stroke="1"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58" name="Freeform 17"/>
            <p:cNvSpPr/>
            <p:nvPr/>
          </p:nvSpPr>
          <p:spPr>
            <a:xfrm>
              <a:off x="322411" y="180411"/>
              <a:ext cx="224798" cy="514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59" name="Freeform 18"/>
            <p:cNvSpPr/>
            <p:nvPr/>
          </p:nvSpPr>
          <p:spPr>
            <a:xfrm>
              <a:off x="322411" y="282419"/>
              <a:ext cx="224798" cy="514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561" name="文本框 8"/>
          <p:cNvSpPr txBox="1"/>
          <p:nvPr/>
        </p:nvSpPr>
        <p:spPr>
          <a:xfrm>
            <a:off x="4623360" y="4373262"/>
            <a:ext cx="3732151" cy="9626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000">
                <a:solidFill>
                  <a:srgbClr val="404040"/>
                </a:solidFill>
              </a:defRPr>
            </a:pPr>
            <a:r>
              <a:t>使用</a:t>
            </a:r>
            <a:r>
              <a:t>Ionic/Cordova</a:t>
            </a:r>
            <a:r>
              <a:t>技术，利用 </a:t>
            </a:r>
            <a:r>
              <a:t>JSBridge </a:t>
            </a:r>
            <a:r>
              <a:t>使得</a:t>
            </a:r>
            <a:r>
              <a:t>H5</a:t>
            </a:r>
            <a:r>
              <a:t>可以使用 </a:t>
            </a:r>
            <a:r>
              <a:t>Native </a:t>
            </a:r>
            <a:r>
              <a:t>的能力，</a:t>
            </a:r>
            <a:r>
              <a:t>Native </a:t>
            </a:r>
            <a:r>
              <a:t>也能使用 </a:t>
            </a:r>
            <a:r>
              <a:t>H5 </a:t>
            </a:r>
            <a:r>
              <a:t>的能力，</a:t>
            </a:r>
            <a:r>
              <a:t>JSBridge </a:t>
            </a:r>
            <a:r>
              <a:t>是 </a:t>
            </a:r>
            <a:r>
              <a:t>Native </a:t>
            </a:r>
            <a:r>
              <a:t>代码与 </a:t>
            </a:r>
            <a:r>
              <a:t>JavaScript </a:t>
            </a:r>
            <a:r>
              <a:t>代码的通信桥梁。</a:t>
            </a:r>
          </a:p>
          <a:p>
            <a:pPr marL="171450" indent="-171450" defTabSz="914400">
              <a:lnSpc>
                <a:spcPct val="130000"/>
              </a:lnSpc>
              <a:buSzPct val="100000"/>
              <a:buFont typeface="Arial"/>
              <a:buChar char="•"/>
              <a:defRPr sz="1000">
                <a:solidFill>
                  <a:srgbClr val="404040"/>
                </a:solidFill>
              </a:defRPr>
            </a:pPr>
            <a:r>
              <a:t>但是这些 </a:t>
            </a:r>
            <a:r>
              <a:t>Hybrid </a:t>
            </a:r>
            <a:r>
              <a:t>框架仍是 </a:t>
            </a:r>
            <a:r>
              <a:t>WebView </a:t>
            </a:r>
            <a:r>
              <a:t>实现的。</a:t>
            </a:r>
          </a:p>
        </p:txBody>
      </p:sp>
      <p:sp>
        <p:nvSpPr>
          <p:cNvPr id="562" name="矩形 72"/>
          <p:cNvSpPr txBox="1"/>
          <p:nvPr/>
        </p:nvSpPr>
        <p:spPr>
          <a:xfrm>
            <a:off x="4623361" y="3925980"/>
            <a:ext cx="89535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rgbClr val="30918B"/>
                </a:solidFill>
                <a:latin typeface="PingFang SC Semibold"/>
                <a:ea typeface="PingFang SC Semibold"/>
                <a:cs typeface="PingFang SC Semibold"/>
                <a:sym typeface="PingFang SC Semibold"/>
              </a:defRPr>
            </a:lvl1pPr>
          </a:lstStyle>
          <a:p>
            <a:pPr/>
            <a:r>
              <a:t>Hybrid</a:t>
            </a:r>
          </a:p>
        </p:txBody>
      </p:sp>
      <p:sp>
        <p:nvSpPr>
          <p:cNvPr id="563" name="泪珠形 81"/>
          <p:cNvSpPr/>
          <p:nvPr/>
        </p:nvSpPr>
        <p:spPr>
          <a:xfrm>
            <a:off x="7885882" y="1610233"/>
            <a:ext cx="1044363" cy="1044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8DD9D4"/>
          </a:solidFill>
          <a:ln w="12700">
            <a:miter lim="400000"/>
          </a:ln>
        </p:spPr>
        <p:txBody>
          <a:bodyPr lIns="45719" rIns="45719" anchor="ctr"/>
          <a:lstStyle/>
          <a:p>
            <a:pPr algn="ctr">
              <a:defRPr>
                <a:solidFill>
                  <a:srgbClr val="FFFFFF"/>
                </a:solidFill>
              </a:defRPr>
            </a:pPr>
          </a:p>
        </p:txBody>
      </p:sp>
      <p:grpSp>
        <p:nvGrpSpPr>
          <p:cNvPr id="571" name="组合 22"/>
          <p:cNvGrpSpPr/>
          <p:nvPr/>
        </p:nvGrpSpPr>
        <p:grpSpPr>
          <a:xfrm>
            <a:off x="8173586" y="1937548"/>
            <a:ext cx="548657" cy="430687"/>
            <a:chOff x="0" y="0"/>
            <a:chExt cx="548655" cy="430685"/>
          </a:xfrm>
        </p:grpSpPr>
        <p:sp>
          <p:nvSpPr>
            <p:cNvPr id="564" name="Freeform 12"/>
            <p:cNvSpPr/>
            <p:nvPr/>
          </p:nvSpPr>
          <p:spPr>
            <a:xfrm>
              <a:off x="0" y="0"/>
              <a:ext cx="548656" cy="430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65" name="Freeform 13"/>
            <p:cNvSpPr/>
            <p:nvPr/>
          </p:nvSpPr>
          <p:spPr>
            <a:xfrm>
              <a:off x="1401" y="65147"/>
              <a:ext cx="224798" cy="51266"/>
            </a:xfrm>
            <a:custGeom>
              <a:avLst/>
              <a:gdLst/>
              <a:ahLst/>
              <a:cxnLst>
                <a:cxn ang="0">
                  <a:pos x="wd2" y="hd2"/>
                </a:cxn>
                <a:cxn ang="5400000">
                  <a:pos x="wd2" y="hd2"/>
                </a:cxn>
                <a:cxn ang="10800000">
                  <a:pos x="wd2" y="hd2"/>
                </a:cxn>
                <a:cxn ang="16200000">
                  <a:pos x="wd2" y="hd2"/>
                </a:cxn>
              </a:cxnLst>
              <a:rect l="0" t="0" r="r" b="b"/>
              <a:pathLst>
                <a:path w="21330" h="20015" fill="norm" stroke="1"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66" name="Freeform 14"/>
            <p:cNvSpPr/>
            <p:nvPr/>
          </p:nvSpPr>
          <p:spPr>
            <a:xfrm>
              <a:off x="1401" y="166580"/>
              <a:ext cx="224798" cy="51454"/>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67" name="Freeform 15"/>
            <p:cNvSpPr/>
            <p:nvPr/>
          </p:nvSpPr>
          <p:spPr>
            <a:xfrm>
              <a:off x="1401" y="268037"/>
              <a:ext cx="224798" cy="51992"/>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68" name="Freeform 16"/>
            <p:cNvSpPr/>
            <p:nvPr/>
          </p:nvSpPr>
          <p:spPr>
            <a:xfrm>
              <a:off x="322411" y="78750"/>
              <a:ext cx="224798" cy="51677"/>
            </a:xfrm>
            <a:custGeom>
              <a:avLst/>
              <a:gdLst/>
              <a:ahLst/>
              <a:cxnLst>
                <a:cxn ang="0">
                  <a:pos x="wd2" y="hd2"/>
                </a:cxn>
                <a:cxn ang="5400000">
                  <a:pos x="wd2" y="hd2"/>
                </a:cxn>
                <a:cxn ang="10800000">
                  <a:pos x="wd2" y="hd2"/>
                </a:cxn>
                <a:cxn ang="16200000">
                  <a:pos x="wd2" y="hd2"/>
                </a:cxn>
              </a:cxnLst>
              <a:rect l="0" t="0" r="r" b="b"/>
              <a:pathLst>
                <a:path w="21330" h="20175" fill="norm" stroke="1"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69" name="Freeform 17"/>
            <p:cNvSpPr/>
            <p:nvPr/>
          </p:nvSpPr>
          <p:spPr>
            <a:xfrm>
              <a:off x="322411" y="180411"/>
              <a:ext cx="224798" cy="514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570" name="Freeform 18"/>
            <p:cNvSpPr/>
            <p:nvPr/>
          </p:nvSpPr>
          <p:spPr>
            <a:xfrm>
              <a:off x="322411" y="282419"/>
              <a:ext cx="224798" cy="514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572" name="文本框 8"/>
          <p:cNvSpPr txBox="1"/>
          <p:nvPr/>
        </p:nvSpPr>
        <p:spPr>
          <a:xfrm>
            <a:off x="9049119" y="1955475"/>
            <a:ext cx="2426229" cy="731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000">
                <a:solidFill>
                  <a:srgbClr val="404040"/>
                </a:solidFill>
              </a:defRPr>
            </a:pPr>
            <a:r>
              <a:t>Dart</a:t>
            </a:r>
            <a:r>
              <a:t> </a:t>
            </a:r>
            <a:r>
              <a:t>AOT</a:t>
            </a:r>
            <a:r>
              <a:t>编译成原生</a:t>
            </a:r>
            <a:r>
              <a:t>RAM</a:t>
            </a:r>
            <a:r>
              <a:t>代码，使用高效的</a:t>
            </a:r>
            <a:r>
              <a:t>skia</a:t>
            </a:r>
            <a:r>
              <a:t>渲染库跨平台渲染。</a:t>
            </a:r>
          </a:p>
          <a:p>
            <a:pPr marL="171450" indent="-171450" defTabSz="914400">
              <a:lnSpc>
                <a:spcPct val="130000"/>
              </a:lnSpc>
              <a:buSzPct val="100000"/>
              <a:buFont typeface="Arial"/>
              <a:buChar char="•"/>
              <a:defRPr sz="1000">
                <a:solidFill>
                  <a:srgbClr val="404040"/>
                </a:solidFill>
              </a:defRPr>
            </a:pPr>
            <a:r>
              <a:t>不支持热更新</a:t>
            </a:r>
          </a:p>
        </p:txBody>
      </p:sp>
      <p:sp>
        <p:nvSpPr>
          <p:cNvPr id="573" name="矩形 84"/>
          <p:cNvSpPr txBox="1"/>
          <p:nvPr/>
        </p:nvSpPr>
        <p:spPr>
          <a:xfrm>
            <a:off x="9049119" y="1508193"/>
            <a:ext cx="88722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rgbClr val="30918B"/>
                </a:solidFill>
                <a:latin typeface="PingFang SC Semibold"/>
                <a:ea typeface="PingFang SC Semibold"/>
                <a:cs typeface="PingFang SC Semibold"/>
                <a:sym typeface="PingFang SC Semibold"/>
              </a:defRPr>
            </a:lvl1pPr>
          </a:lstStyle>
          <a:p>
            <a:pPr/>
            <a:r>
              <a:t>Flutter</a:t>
            </a:r>
          </a:p>
        </p:txBody>
      </p:sp>
      <p:sp>
        <p:nvSpPr>
          <p:cNvPr id="574" name="文本占位符 92"/>
          <p:cNvSpPr txBox="1"/>
          <p:nvPr>
            <p:ph type="body" sz="quarter" idx="1"/>
          </p:nvPr>
        </p:nvSpPr>
        <p:spPr>
          <a:prstGeom prst="rect">
            <a:avLst/>
          </a:prstGeom>
        </p:spPr>
        <p:txBody>
          <a:bodyPr/>
          <a:lstStyle/>
          <a:p>
            <a:pPr/>
            <a:r>
              <a:t>04 </a:t>
            </a:r>
            <a:r>
              <a:t>跨平台开发方案对比</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文本占位符 1"/>
          <p:cNvSpPr txBox="1"/>
          <p:nvPr>
            <p:ph type="body" sz="quarter" idx="1"/>
          </p:nvPr>
        </p:nvSpPr>
        <p:spPr>
          <a:xfrm>
            <a:off x="6800570" y="163797"/>
            <a:ext cx="5302784" cy="721397"/>
          </a:xfrm>
          <a:prstGeom prst="rect">
            <a:avLst/>
          </a:prstGeom>
        </p:spPr>
        <p:txBody>
          <a:bodyPr/>
          <a:lstStyle/>
          <a:p>
            <a:pPr/>
            <a:r>
              <a:t>04 </a:t>
            </a:r>
            <a:r>
              <a:t>跨平台开发方案对比</a:t>
            </a:r>
          </a:p>
        </p:txBody>
      </p:sp>
      <p:pic>
        <p:nvPicPr>
          <p:cNvPr id="577" name="图片 3" descr="图片 3"/>
          <p:cNvPicPr>
            <a:picLocks noChangeAspect="1"/>
          </p:cNvPicPr>
          <p:nvPr/>
        </p:nvPicPr>
        <p:blipFill>
          <a:blip r:embed="rId2">
            <a:extLst/>
          </a:blip>
          <a:stretch>
            <a:fillRect/>
          </a:stretch>
        </p:blipFill>
        <p:spPr>
          <a:xfrm>
            <a:off x="0" y="1116623"/>
            <a:ext cx="12192000" cy="557204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circle/>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文本占位符 2"/>
          <p:cNvSpPr txBox="1"/>
          <p:nvPr>
            <p:ph type="body" sz="quarter" idx="1"/>
          </p:nvPr>
        </p:nvSpPr>
        <p:spPr>
          <a:xfrm>
            <a:off x="322289" y="258233"/>
            <a:ext cx="5302783" cy="721396"/>
          </a:xfrm>
          <a:prstGeom prst="rect">
            <a:avLst/>
          </a:prstGeom>
        </p:spPr>
        <p:txBody>
          <a:bodyPr/>
          <a:lstStyle/>
          <a:p>
            <a:pPr/>
            <a:r>
              <a:t>04 </a:t>
            </a:r>
            <a:r>
              <a:t>跨平台开发方案对比</a:t>
            </a:r>
          </a:p>
        </p:txBody>
      </p:sp>
      <p:pic>
        <p:nvPicPr>
          <p:cNvPr id="580" name="图片 4" descr="图片 4"/>
          <p:cNvPicPr>
            <a:picLocks noChangeAspect="1"/>
          </p:cNvPicPr>
          <p:nvPr/>
        </p:nvPicPr>
        <p:blipFill>
          <a:blip r:embed="rId2">
            <a:extLst/>
          </a:blip>
          <a:stretch>
            <a:fillRect/>
          </a:stretch>
        </p:blipFill>
        <p:spPr>
          <a:xfrm>
            <a:off x="444381" y="1692067"/>
            <a:ext cx="4580546" cy="4980597"/>
          </a:xfrm>
          <a:prstGeom prst="rect">
            <a:avLst/>
          </a:prstGeom>
          <a:ln w="12700">
            <a:miter lim="400000"/>
          </a:ln>
        </p:spPr>
      </p:pic>
      <p:sp>
        <p:nvSpPr>
          <p:cNvPr id="581" name="文本框 7"/>
          <p:cNvSpPr txBox="1"/>
          <p:nvPr/>
        </p:nvSpPr>
        <p:spPr>
          <a:xfrm>
            <a:off x="6275604" y="1700613"/>
            <a:ext cx="5001855" cy="12255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30000"/>
              </a:lnSpc>
              <a:spcBef>
                <a:spcPts val="600"/>
              </a:spcBef>
              <a:defRPr sz="1200"/>
            </a:pPr>
            <a:r>
              <a:t>显示器以固定的频率刷新同时发出一个垂直同步信号（</a:t>
            </a:r>
            <a:r>
              <a:t>VSync) </a:t>
            </a:r>
            <a:r>
              <a:t>。</a:t>
            </a:r>
          </a:p>
          <a:p>
            <a:pPr>
              <a:lnSpc>
                <a:spcPct val="130000"/>
              </a:lnSpc>
              <a:spcBef>
                <a:spcPts val="600"/>
              </a:spcBef>
              <a:defRPr sz="1200"/>
            </a:pPr>
            <a:r>
              <a:t>UI</a:t>
            </a:r>
            <a:r>
              <a:t>线程接到</a:t>
            </a:r>
            <a:r>
              <a:t>VSync</a:t>
            </a:r>
            <a:r>
              <a:t>信号时，</a:t>
            </a:r>
            <a:r>
              <a:t>UI</a:t>
            </a:r>
            <a:r>
              <a:t>线程使用</a:t>
            </a:r>
            <a:r>
              <a:t>Dart</a:t>
            </a:r>
            <a:r>
              <a:t>来构建一份</a:t>
            </a:r>
            <a:r>
              <a:t>Layer Tree</a:t>
            </a:r>
            <a:r>
              <a:t>。并把该数据结构传递给在</a:t>
            </a:r>
            <a:r>
              <a:t>GPU</a:t>
            </a:r>
            <a:r>
              <a:t>线程进行</a:t>
            </a:r>
            <a:r>
              <a:t>Composition</a:t>
            </a:r>
            <a:r>
              <a:t>，视图数据提供给</a:t>
            </a:r>
            <a:r>
              <a:t>Skia</a:t>
            </a:r>
            <a:r>
              <a:t>渲染库进行渲染。然后通过</a:t>
            </a:r>
            <a:r>
              <a:t>OpenGL</a:t>
            </a:r>
            <a:r>
              <a:t>或者</a:t>
            </a:r>
            <a:r>
              <a:t>Vulkan</a:t>
            </a:r>
            <a:r>
              <a:t>调用设备的</a:t>
            </a:r>
            <a:r>
              <a:t>GPU</a:t>
            </a:r>
            <a:r>
              <a:t>。</a:t>
            </a:r>
          </a:p>
        </p:txBody>
      </p:sp>
    </p:spTree>
  </p:cSld>
  <p:clrMapOvr>
    <a:masterClrMapping/>
  </p:clrMapOvr>
  <mc:AlternateContent xmlns:mc="http://schemas.openxmlformats.org/markup-compatibility/2006">
    <mc:Choice xmlns:p14="http://schemas.microsoft.com/office/powerpoint/2010/main" Requires="p14">
      <p:transition spd="fast" advClick="1" p14:dur="750">
        <p14:switch dir="l"/>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文本占位符 2"/>
          <p:cNvSpPr txBox="1"/>
          <p:nvPr>
            <p:ph type="body" sz="quarter" idx="1"/>
          </p:nvPr>
        </p:nvSpPr>
        <p:spPr>
          <a:xfrm>
            <a:off x="322289" y="258233"/>
            <a:ext cx="5302783" cy="721396"/>
          </a:xfrm>
          <a:prstGeom prst="rect">
            <a:avLst/>
          </a:prstGeom>
        </p:spPr>
        <p:txBody>
          <a:bodyPr/>
          <a:lstStyle/>
          <a:p>
            <a:pPr/>
            <a:r>
              <a:t>04 </a:t>
            </a:r>
            <a:r>
              <a:t>跨平台开发方案对比</a:t>
            </a:r>
          </a:p>
        </p:txBody>
      </p:sp>
      <p:pic>
        <p:nvPicPr>
          <p:cNvPr id="584" name="图片 4" descr="图片 4"/>
          <p:cNvPicPr>
            <a:picLocks noChangeAspect="1"/>
          </p:cNvPicPr>
          <p:nvPr/>
        </p:nvPicPr>
        <p:blipFill>
          <a:blip r:embed="rId2">
            <a:extLst/>
          </a:blip>
          <a:stretch>
            <a:fillRect/>
          </a:stretch>
        </p:blipFill>
        <p:spPr>
          <a:xfrm>
            <a:off x="444381" y="1700613"/>
            <a:ext cx="4950580" cy="4899155"/>
          </a:xfrm>
          <a:prstGeom prst="rect">
            <a:avLst/>
          </a:prstGeom>
          <a:ln w="12700">
            <a:miter lim="400000"/>
          </a:ln>
        </p:spPr>
      </p:pic>
      <p:pic>
        <p:nvPicPr>
          <p:cNvPr id="585" name="图片 3" descr="图片 3"/>
          <p:cNvPicPr>
            <a:picLocks noChangeAspect="1"/>
          </p:cNvPicPr>
          <p:nvPr/>
        </p:nvPicPr>
        <p:blipFill>
          <a:blip r:embed="rId3">
            <a:extLst/>
          </a:blip>
          <a:stretch>
            <a:fillRect/>
          </a:stretch>
        </p:blipFill>
        <p:spPr>
          <a:xfrm>
            <a:off x="6453051" y="1700613"/>
            <a:ext cx="5294568" cy="48991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文本占位符 2"/>
          <p:cNvSpPr txBox="1"/>
          <p:nvPr>
            <p:ph type="body" sz="quarter" idx="1"/>
          </p:nvPr>
        </p:nvSpPr>
        <p:spPr>
          <a:xfrm>
            <a:off x="322289" y="258233"/>
            <a:ext cx="5302783" cy="721396"/>
          </a:xfrm>
          <a:prstGeom prst="rect">
            <a:avLst/>
          </a:prstGeom>
        </p:spPr>
        <p:txBody>
          <a:bodyPr/>
          <a:lstStyle/>
          <a:p>
            <a:pPr/>
            <a:r>
              <a:t>04 </a:t>
            </a:r>
            <a:r>
              <a:t>跨平台开发方案对比</a:t>
            </a:r>
          </a:p>
        </p:txBody>
      </p:sp>
      <p:pic>
        <p:nvPicPr>
          <p:cNvPr id="588" name="图片 4" descr="图片 4"/>
          <p:cNvPicPr>
            <a:picLocks noChangeAspect="1"/>
          </p:cNvPicPr>
          <p:nvPr/>
        </p:nvPicPr>
        <p:blipFill>
          <a:blip r:embed="rId2">
            <a:extLst/>
          </a:blip>
          <a:stretch>
            <a:fillRect/>
          </a:stretch>
        </p:blipFill>
        <p:spPr>
          <a:xfrm>
            <a:off x="444381" y="1529697"/>
            <a:ext cx="11083897" cy="507007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文本占位符 1"/>
          <p:cNvSpPr txBox="1"/>
          <p:nvPr>
            <p:ph type="body" sz="quarter" idx="1"/>
          </p:nvPr>
        </p:nvSpPr>
        <p:spPr>
          <a:xfrm>
            <a:off x="4640703" y="660099"/>
            <a:ext cx="2910594" cy="2373034"/>
          </a:xfrm>
          <a:prstGeom prst="rect">
            <a:avLst/>
          </a:prstGeom>
        </p:spPr>
        <p:txBody>
          <a:bodyPr/>
          <a:lstStyle>
            <a:lvl1pPr defTabSz="704087">
              <a:spcBef>
                <a:spcPts val="700"/>
              </a:spcBef>
              <a:defRPr sz="12782"/>
            </a:lvl1pPr>
          </a:lstStyle>
          <a:p>
            <a:pPr/>
            <a:r>
              <a:t>05</a:t>
            </a:r>
          </a:p>
        </p:txBody>
      </p:sp>
      <p:sp>
        <p:nvSpPr>
          <p:cNvPr id="591" name="文本占位符 2"/>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algn="ctr">
              <a:lnSpc>
                <a:spcPct val="100000"/>
              </a:lnSpc>
              <a:buSzTx/>
              <a:buFontTx/>
              <a:buNone/>
              <a:defRPr sz="4000">
                <a:solidFill>
                  <a:srgbClr val="7BA52F"/>
                </a:solidFill>
                <a:latin typeface="Microsoft YaHei"/>
                <a:ea typeface="Microsoft YaHei"/>
                <a:cs typeface="Microsoft YaHei"/>
                <a:sym typeface="Microsoft YaHei"/>
              </a:defRPr>
            </a:lvl1pPr>
          </a:lstStyle>
          <a:p>
            <a:pPr/>
            <a:r>
              <a:t>总结回顾</a:t>
            </a:r>
          </a:p>
        </p:txBody>
      </p:sp>
    </p:spTree>
  </p:cSld>
  <p:clrMapOvr>
    <a:masterClrMapping/>
  </p:clrMapOvr>
  <mc:AlternateContent xmlns:mc="http://schemas.openxmlformats.org/markup-compatibility/2006">
    <mc:Choice xmlns:p14="http://schemas.microsoft.com/office/powerpoint/2010/main" Requires="p14">
      <p:transition spd="med" advClick="1" p14:dur="1000">
        <p:cover dir="l"/>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文本占位符 1"/>
          <p:cNvSpPr txBox="1"/>
          <p:nvPr>
            <p:ph type="body" sz="quarter" idx="1"/>
          </p:nvPr>
        </p:nvSpPr>
        <p:spPr>
          <a:xfrm>
            <a:off x="322289" y="258233"/>
            <a:ext cx="5302783" cy="721396"/>
          </a:xfrm>
          <a:prstGeom prst="rect">
            <a:avLst/>
          </a:prstGeom>
        </p:spPr>
        <p:txBody>
          <a:bodyPr/>
          <a:lstStyle/>
          <a:p>
            <a:pPr/>
            <a:r>
              <a:t>05</a:t>
            </a:r>
            <a:r>
              <a:t> 总结回顾</a:t>
            </a:r>
          </a:p>
        </p:txBody>
      </p:sp>
      <p:sp>
        <p:nvSpPr>
          <p:cNvPr id="594" name="矩形 2"/>
          <p:cNvSpPr/>
          <p:nvPr/>
        </p:nvSpPr>
        <p:spPr>
          <a:xfrm flipV="1">
            <a:off x="7162538" y="2234345"/>
            <a:ext cx="765740" cy="45720"/>
          </a:xfrm>
          <a:prstGeom prst="rect">
            <a:avLst/>
          </a:prstGeom>
          <a:solidFill>
            <a:srgbClr val="7BA52F"/>
          </a:solidFill>
          <a:ln w="12700">
            <a:miter lim="400000"/>
          </a:ln>
        </p:spPr>
        <p:txBody>
          <a:bodyPr lIns="45719" rIns="45719" anchor="ctr"/>
          <a:lstStyle/>
          <a:p>
            <a:pPr algn="ctr">
              <a:defRPr>
                <a:solidFill>
                  <a:srgbClr val="FFFFFF"/>
                </a:solidFill>
              </a:defRPr>
            </a:pPr>
          </a:p>
        </p:txBody>
      </p:sp>
      <p:sp>
        <p:nvSpPr>
          <p:cNvPr id="595" name="文本框 8"/>
          <p:cNvSpPr txBox="1"/>
          <p:nvPr/>
        </p:nvSpPr>
        <p:spPr>
          <a:xfrm>
            <a:off x="8020326" y="2812575"/>
            <a:ext cx="3247990" cy="19913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defRPr sz="1200"/>
            </a:pPr>
            <a:r>
              <a:t>标题数字等都可以通过点击和重新输入进行更改，顶部“开始”面板中可以对字体、字号、颜色、行距等进行修改。建议正文</a:t>
            </a:r>
            <a:r>
              <a:t>8-14</a:t>
            </a:r>
            <a:r>
              <a:t>号字，</a:t>
            </a:r>
            <a:r>
              <a:t>1.3</a:t>
            </a:r>
            <a:r>
              <a:t>倍字间距。标题数字等都可以通过点击和重新输入进行更改，顶部“开始”面板中可以对字体、字号、颜色、行距等进行修改。建议正文</a:t>
            </a:r>
            <a:r>
              <a:t>8-14</a:t>
            </a:r>
            <a:r>
              <a:t>号字，</a:t>
            </a:r>
            <a:r>
              <a:t>1.3</a:t>
            </a:r>
            <a:r>
              <a:t>倍字间距。</a:t>
            </a:r>
          </a:p>
        </p:txBody>
      </p:sp>
      <p:sp>
        <p:nvSpPr>
          <p:cNvPr id="596" name="矩形 4"/>
          <p:cNvSpPr txBox="1"/>
          <p:nvPr/>
        </p:nvSpPr>
        <p:spPr>
          <a:xfrm>
            <a:off x="8020326" y="2279506"/>
            <a:ext cx="190322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30000"/>
              </a:lnSpc>
              <a:defRPr sz="2000">
                <a:solidFill>
                  <a:srgbClr val="7BA52F"/>
                </a:solidFill>
                <a:latin typeface="PingFang SC Semibold"/>
                <a:ea typeface="PingFang SC Semibold"/>
                <a:cs typeface="PingFang SC Semibold"/>
                <a:sym typeface="PingFang SC Semibold"/>
              </a:defRPr>
            </a:pPr>
            <a:r>
              <a:t>落地</a:t>
            </a:r>
            <a:r>
              <a:t>Flutter</a:t>
            </a:r>
            <a:r>
              <a:t>技术</a:t>
            </a:r>
          </a:p>
        </p:txBody>
      </p:sp>
      <p:sp>
        <p:nvSpPr>
          <p:cNvPr id="597" name="矩形 5"/>
          <p:cNvSpPr txBox="1"/>
          <p:nvPr/>
        </p:nvSpPr>
        <p:spPr>
          <a:xfrm>
            <a:off x="7147850" y="2234345"/>
            <a:ext cx="61722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4000">
                <a:solidFill>
                  <a:srgbClr val="7BA52F"/>
                </a:solidFill>
                <a:latin typeface="PingFang SC Semibold"/>
                <a:ea typeface="PingFang SC Semibold"/>
                <a:cs typeface="PingFang SC Semibold"/>
                <a:sym typeface="PingFang SC Semibold"/>
              </a:defRPr>
            </a:lvl1pPr>
          </a:lstStyle>
          <a:p>
            <a:pPr/>
            <a:r>
              <a:t>01</a:t>
            </a:r>
          </a:p>
        </p:txBody>
      </p:sp>
      <p:graphicFrame>
        <p:nvGraphicFramePr>
          <p:cNvPr id="598" name="表格 7"/>
          <p:cNvGraphicFramePr/>
          <p:nvPr/>
        </p:nvGraphicFramePr>
        <p:xfrm>
          <a:off x="651487" y="1548451"/>
          <a:ext cx="4380676" cy="4301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243618"/>
                <a:gridCol w="1137057"/>
              </a:tblGrid>
              <a:tr h="537630">
                <a:tc>
                  <a:txBody>
                    <a:bodyPr/>
                    <a:lstStyle/>
                    <a:p>
                      <a:pPr algn="l" defTabSz="914400">
                        <a:defRPr b="0" sz="1800">
                          <a:sym typeface="PingFang SC Semibold"/>
                        </a:defRPr>
                      </a:pPr>
                      <a:r>
                        <a:t>TITLE</a:t>
                      </a:r>
                      <a:r>
                        <a:t> </a:t>
                      </a:r>
                      <a:r>
                        <a:t>HERE</a:t>
                      </a:r>
                    </a:p>
                  </a:txBody>
                  <a:tcPr marL="45720" marR="45720" marT="45720" marB="45720" anchor="ctr" anchorCtr="0" horzOverflow="overflow">
                    <a:solidFill>
                      <a:schemeClr val="accent5"/>
                    </a:solidFill>
                  </a:tcPr>
                </a:tc>
                <a:tc>
                  <a:txBody>
                    <a:bodyPr/>
                    <a:lstStyle/>
                    <a:p>
                      <a:pPr algn="l" defTabSz="914400">
                        <a:defRPr b="0" sz="1800">
                          <a:solidFill>
                            <a:srgbClr val="000000"/>
                          </a:solidFill>
                        </a:defRPr>
                      </a:pPr>
                      <a:r>
                        <a:rPr>
                          <a:solidFill>
                            <a:srgbClr val="FFFFFF"/>
                          </a:solidFill>
                          <a:sym typeface="PingFang SC Semibold"/>
                        </a:rPr>
                        <a:t>CHECK</a:t>
                      </a:r>
                    </a:p>
                  </a:txBody>
                  <a:tcPr marL="45720" marR="45720" marT="45720" marB="45720" anchor="ctr" anchorCtr="0" horzOverflow="overflow">
                    <a:solidFill>
                      <a:schemeClr val="accent5"/>
                    </a:solidFill>
                  </a:tcPr>
                </a:tc>
              </a:tr>
              <a:tr h="537630">
                <a:tc>
                  <a:txBody>
                    <a:bodyPr/>
                    <a:lstStyle/>
                    <a:p>
                      <a:pPr algn="l" defTabSz="914400">
                        <a:defRPr sz="1600"/>
                      </a:pPr>
                      <a:r>
                        <a:t>什么是</a:t>
                      </a:r>
                      <a:r>
                        <a:t>Flutter</a:t>
                      </a:r>
                    </a:p>
                  </a:txBody>
                  <a:tcPr marL="45720" marR="45720" marT="45720" marB="45720" anchor="ctr" anchorCtr="0" horzOverflow="overflow">
                    <a:solidFill>
                      <a:srgbClr val="DFEDCF"/>
                    </a:solidFill>
                  </a:tcPr>
                </a:tc>
                <a:tc>
                  <a:txBody>
                    <a:bodyPr/>
                    <a:lstStyle/>
                    <a:p>
                      <a:pPr algn="l" defTabSz="914400">
                        <a:defRPr sz="1600"/>
                      </a:pPr>
                    </a:p>
                  </a:txBody>
                  <a:tcPr marL="45720" marR="45720" marT="45720" marB="45720" anchor="ctr" anchorCtr="0" horzOverflow="overflow">
                    <a:solidFill>
                      <a:srgbClr val="DFEDCF"/>
                    </a:solidFill>
                  </a:tcPr>
                </a:tc>
              </a:tr>
              <a:tr h="537630">
                <a:tc>
                  <a:txBody>
                    <a:bodyPr/>
                    <a:lstStyle/>
                    <a:p>
                      <a:pPr algn="l" defTabSz="914400">
                        <a:defRPr sz="1600"/>
                      </a:pPr>
                      <a:r>
                        <a:t>Dart</a:t>
                      </a:r>
                      <a:r>
                        <a:t>语言</a:t>
                      </a:r>
                    </a:p>
                  </a:txBody>
                  <a:tcPr marL="45720" marR="45720" marT="45720" marB="45720" anchor="ctr" anchorCtr="0" horzOverflow="overflow">
                    <a:solidFill>
                      <a:srgbClr val="F0F6E8"/>
                    </a:solidFill>
                  </a:tcPr>
                </a:tc>
                <a:tc>
                  <a:txBody>
                    <a:bodyPr/>
                    <a:lstStyle/>
                    <a:p>
                      <a:pPr algn="l" defTabSz="914400">
                        <a:defRPr sz="1600"/>
                      </a:pPr>
                    </a:p>
                  </a:txBody>
                  <a:tcPr marL="45720" marR="45720" marT="45720" marB="45720" anchor="ctr" anchorCtr="0" horzOverflow="overflow">
                    <a:solidFill>
                      <a:srgbClr val="F0F6E8"/>
                    </a:solidFill>
                  </a:tcPr>
                </a:tc>
              </a:tr>
              <a:tr h="537630">
                <a:tc>
                  <a:txBody>
                    <a:bodyPr/>
                    <a:lstStyle/>
                    <a:p>
                      <a:pPr algn="l" defTabSz="914400">
                        <a:defRPr sz="1600"/>
                      </a:pPr>
                      <a:r>
                        <a:t>Flutter</a:t>
                      </a:r>
                      <a:r>
                        <a:t>的两种</a:t>
                      </a:r>
                      <a:r>
                        <a:t>Widget</a:t>
                      </a:r>
                    </a:p>
                  </a:txBody>
                  <a:tcPr marL="45720" marR="45720" marT="45720" marB="45720" anchor="ctr" anchorCtr="0" horzOverflow="overflow">
                    <a:solidFill>
                      <a:srgbClr val="DFEDCF"/>
                    </a:solidFill>
                  </a:tcPr>
                </a:tc>
                <a:tc>
                  <a:txBody>
                    <a:bodyPr/>
                    <a:lstStyle/>
                    <a:p>
                      <a:pPr algn="l" defTabSz="914400">
                        <a:defRPr sz="1600"/>
                      </a:pPr>
                    </a:p>
                  </a:txBody>
                  <a:tcPr marL="45720" marR="45720" marT="45720" marB="45720" anchor="ctr" anchorCtr="0" horzOverflow="overflow">
                    <a:solidFill>
                      <a:srgbClr val="DFEDCF"/>
                    </a:solidFill>
                  </a:tcPr>
                </a:tc>
              </a:tr>
              <a:tr h="537630">
                <a:tc>
                  <a:txBody>
                    <a:bodyPr/>
                    <a:lstStyle/>
                    <a:p>
                      <a:pPr algn="l" defTabSz="914400">
                        <a:defRPr sz="1600"/>
                      </a:pPr>
                      <a:r>
                        <a:t>Widget</a:t>
                      </a:r>
                      <a:r>
                        <a:t>的生命周期</a:t>
                      </a:r>
                    </a:p>
                  </a:txBody>
                  <a:tcPr marL="45720" marR="45720" marT="45720" marB="45720" anchor="ctr" anchorCtr="0" horzOverflow="overflow">
                    <a:solidFill>
                      <a:srgbClr val="F0F6E8"/>
                    </a:solidFill>
                  </a:tcPr>
                </a:tc>
                <a:tc>
                  <a:txBody>
                    <a:bodyPr/>
                    <a:lstStyle/>
                    <a:p>
                      <a:pPr algn="l" defTabSz="914400">
                        <a:defRPr sz="1600"/>
                      </a:pPr>
                    </a:p>
                  </a:txBody>
                  <a:tcPr marL="45720" marR="45720" marT="45720" marB="45720" anchor="ctr" anchorCtr="0" horzOverflow="overflow">
                    <a:solidFill>
                      <a:srgbClr val="F0F6E8"/>
                    </a:solidFill>
                  </a:tcPr>
                </a:tc>
              </a:tr>
              <a:tr h="537630">
                <a:tc>
                  <a:txBody>
                    <a:bodyPr/>
                    <a:lstStyle/>
                    <a:p>
                      <a:pPr algn="l" defTabSz="914400">
                        <a:defRPr sz="1800"/>
                      </a:pPr>
                      <a:r>
                        <a:rPr sz="1600"/>
                        <a:t>跨平台方案对比</a:t>
                      </a:r>
                    </a:p>
                  </a:txBody>
                  <a:tcPr marL="45720" marR="45720" marT="45720" marB="45720" anchor="ctr" anchorCtr="0" horzOverflow="overflow">
                    <a:solidFill>
                      <a:srgbClr val="DFEDCF"/>
                    </a:solidFill>
                  </a:tcPr>
                </a:tc>
                <a:tc>
                  <a:txBody>
                    <a:bodyPr/>
                    <a:lstStyle/>
                    <a:p>
                      <a:pPr algn="l" defTabSz="914400">
                        <a:defRPr sz="1600"/>
                      </a:pPr>
                    </a:p>
                  </a:txBody>
                  <a:tcPr marL="45720" marR="45720" marT="45720" marB="45720" anchor="ctr" anchorCtr="0" horzOverflow="overflow">
                    <a:solidFill>
                      <a:srgbClr val="DFEDCF"/>
                    </a:solidFill>
                  </a:tcPr>
                </a:tc>
              </a:tr>
              <a:tr h="537630">
                <a:tc>
                  <a:txBody>
                    <a:bodyPr/>
                    <a:lstStyle/>
                    <a:p>
                      <a:pPr algn="l" defTabSz="914400">
                        <a:defRPr sz="1600"/>
                      </a:pPr>
                      <a:r>
                        <a:t>Flutter</a:t>
                      </a:r>
                      <a:r>
                        <a:t>高性能</a:t>
                      </a:r>
                    </a:p>
                  </a:txBody>
                  <a:tcPr marL="45720" marR="45720" marT="45720" marB="45720" anchor="ctr" anchorCtr="0" horzOverflow="overflow">
                    <a:solidFill>
                      <a:srgbClr val="F0F6E8"/>
                    </a:solidFill>
                  </a:tcPr>
                </a:tc>
                <a:tc>
                  <a:txBody>
                    <a:bodyPr/>
                    <a:lstStyle/>
                    <a:p>
                      <a:pPr algn="l" defTabSz="914400">
                        <a:defRPr sz="1600"/>
                      </a:pPr>
                    </a:p>
                  </a:txBody>
                  <a:tcPr marL="45720" marR="45720" marT="45720" marB="45720" anchor="ctr" anchorCtr="0" horzOverflow="overflow">
                    <a:solidFill>
                      <a:srgbClr val="F0F6E8"/>
                    </a:solidFill>
                  </a:tcPr>
                </a:tc>
              </a:tr>
              <a:tr h="537630">
                <a:tc>
                  <a:txBody>
                    <a:bodyPr/>
                    <a:lstStyle/>
                    <a:p>
                      <a:pPr algn="l" defTabSz="914400">
                        <a:defRPr sz="1600"/>
                      </a:pPr>
                      <a:r>
                        <a:t>Flutter</a:t>
                      </a:r>
                      <a:r>
                        <a:t>渲染流程</a:t>
                      </a:r>
                    </a:p>
                  </a:txBody>
                  <a:tcPr marL="45720" marR="45720" marT="45720" marB="45720" anchor="ctr" anchorCtr="0" horzOverflow="overflow">
                    <a:solidFill>
                      <a:srgbClr val="DFEDCF"/>
                    </a:solidFill>
                  </a:tcPr>
                </a:tc>
                <a:tc>
                  <a:txBody>
                    <a:bodyPr/>
                    <a:lstStyle/>
                    <a:p>
                      <a:pPr algn="l" defTabSz="914400">
                        <a:defRPr sz="1600"/>
                      </a:pPr>
                    </a:p>
                  </a:txBody>
                  <a:tcPr marL="45720" marR="45720" marT="45720" marB="45720" anchor="ctr" anchorCtr="0" horzOverflow="overflow">
                    <a:solidFill>
                      <a:srgbClr val="DFEDCF"/>
                    </a:solidFill>
                  </a:tcPr>
                </a:tc>
              </a:tr>
            </a:tbl>
          </a:graphicData>
        </a:graphic>
      </p:graphicFrame>
      <p:sp>
        <p:nvSpPr>
          <p:cNvPr id="599" name="L 形 8"/>
          <p:cNvSpPr/>
          <p:nvPr/>
        </p:nvSpPr>
        <p:spPr>
          <a:xfrm rot="18900000">
            <a:off x="4288609" y="2188025"/>
            <a:ext cx="312870" cy="182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11" y="0"/>
                </a:lnTo>
                <a:lnTo>
                  <a:pt x="3411" y="15362"/>
                </a:lnTo>
                <a:lnTo>
                  <a:pt x="21600" y="15362"/>
                </a:lnTo>
                <a:lnTo>
                  <a:pt x="21600" y="21600"/>
                </a:lnTo>
                <a:lnTo>
                  <a:pt x="0" y="21600"/>
                </a:ln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600" name="L 形 9"/>
          <p:cNvSpPr/>
          <p:nvPr/>
        </p:nvSpPr>
        <p:spPr>
          <a:xfrm rot="18900000">
            <a:off x="4284436" y="4366688"/>
            <a:ext cx="312870" cy="182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11" y="0"/>
                </a:lnTo>
                <a:lnTo>
                  <a:pt x="3411" y="15362"/>
                </a:lnTo>
                <a:lnTo>
                  <a:pt x="21600" y="15362"/>
                </a:lnTo>
                <a:lnTo>
                  <a:pt x="21600" y="21600"/>
                </a:lnTo>
                <a:lnTo>
                  <a:pt x="0" y="21600"/>
                </a:ln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601" name="L 形 6"/>
          <p:cNvSpPr/>
          <p:nvPr/>
        </p:nvSpPr>
        <p:spPr>
          <a:xfrm rot="18900000">
            <a:off x="4290419" y="2759329"/>
            <a:ext cx="312870" cy="16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096" y="0"/>
                </a:lnTo>
                <a:lnTo>
                  <a:pt x="3096" y="15362"/>
                </a:lnTo>
                <a:lnTo>
                  <a:pt x="21600" y="15362"/>
                </a:lnTo>
                <a:lnTo>
                  <a:pt x="21600" y="21600"/>
                </a:lnTo>
                <a:lnTo>
                  <a:pt x="0" y="21600"/>
                </a:ln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602" name="L 形 15"/>
          <p:cNvSpPr/>
          <p:nvPr/>
        </p:nvSpPr>
        <p:spPr>
          <a:xfrm rot="18900000">
            <a:off x="4288609" y="3291299"/>
            <a:ext cx="312870" cy="182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11" y="0"/>
                </a:lnTo>
                <a:lnTo>
                  <a:pt x="3411" y="15362"/>
                </a:lnTo>
                <a:lnTo>
                  <a:pt x="21600" y="15362"/>
                </a:lnTo>
                <a:lnTo>
                  <a:pt x="21600" y="21600"/>
                </a:lnTo>
                <a:lnTo>
                  <a:pt x="0" y="21600"/>
                </a:lnTo>
                <a:close/>
              </a:path>
            </a:pathLst>
          </a:custGeom>
          <a:solidFill>
            <a:schemeClr val="accent5"/>
          </a:solidFill>
          <a:ln w="12700">
            <a:miter lim="400000"/>
          </a:ln>
        </p:spPr>
        <p:txBody>
          <a:bodyPr lIns="45719" rIns="45719" anchor="ctr"/>
          <a:lstStyle/>
          <a:p>
            <a:pPr algn="ctr">
              <a:defRPr>
                <a:solidFill>
                  <a:srgbClr val="FFFFFF"/>
                </a:solidFill>
              </a:defRPr>
            </a:pPr>
          </a:p>
        </p:txBody>
      </p:sp>
      <p:sp>
        <p:nvSpPr>
          <p:cNvPr id="603" name="L 形 17"/>
          <p:cNvSpPr/>
          <p:nvPr/>
        </p:nvSpPr>
        <p:spPr>
          <a:xfrm rot="18900000">
            <a:off x="4288609" y="3833469"/>
            <a:ext cx="312870" cy="182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11" y="0"/>
                </a:lnTo>
                <a:lnTo>
                  <a:pt x="3411" y="15362"/>
                </a:lnTo>
                <a:lnTo>
                  <a:pt x="21600" y="15362"/>
                </a:lnTo>
                <a:lnTo>
                  <a:pt x="21600" y="21600"/>
                </a:lnTo>
                <a:lnTo>
                  <a:pt x="0" y="21600"/>
                </a:lnTo>
                <a:close/>
              </a:path>
            </a:pathLst>
          </a:custGeom>
          <a:solidFill>
            <a:schemeClr val="accent5"/>
          </a:solidFill>
          <a:ln w="12700">
            <a:miter lim="400000"/>
          </a:ln>
        </p:spPr>
        <p:txBody>
          <a:bodyPr lIns="45719" rIns="45719" anchor="ctr"/>
          <a:lstStyle/>
          <a:p>
            <a:pPr algn="ctr">
              <a:defRPr>
                <a:solidFill>
                  <a:srgbClr val="FFFFFF"/>
                </a:solidFill>
              </a:defRPr>
            </a:pPr>
          </a:p>
        </p:txBody>
      </p:sp>
      <p:pic>
        <p:nvPicPr>
          <p:cNvPr id="604" name="图片 19" descr="图片 19"/>
          <p:cNvPicPr>
            <a:picLocks noChangeAspect="1"/>
          </p:cNvPicPr>
          <p:nvPr/>
        </p:nvPicPr>
        <p:blipFill>
          <a:blip r:embed="rId2">
            <a:extLst/>
          </a:blip>
          <a:stretch>
            <a:fillRect/>
          </a:stretch>
        </p:blipFill>
        <p:spPr>
          <a:xfrm>
            <a:off x="8044042" y="2771949"/>
            <a:ext cx="3081159" cy="181341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文本占位符 1"/>
          <p:cNvSpPr txBox="1"/>
          <p:nvPr>
            <p:ph type="body" sz="quarter" idx="1"/>
          </p:nvPr>
        </p:nvSpPr>
        <p:spPr>
          <a:xfrm>
            <a:off x="4640703" y="660099"/>
            <a:ext cx="2910594" cy="2373034"/>
          </a:xfrm>
          <a:prstGeom prst="rect">
            <a:avLst/>
          </a:prstGeom>
        </p:spPr>
        <p:txBody>
          <a:bodyPr/>
          <a:lstStyle>
            <a:lvl1pPr defTabSz="704087">
              <a:spcBef>
                <a:spcPts val="700"/>
              </a:spcBef>
              <a:defRPr sz="12782"/>
            </a:lvl1pPr>
          </a:lstStyle>
          <a:p>
            <a:pPr/>
            <a:r>
              <a:t>01</a:t>
            </a:r>
          </a:p>
        </p:txBody>
      </p:sp>
      <p:sp>
        <p:nvSpPr>
          <p:cNvPr id="397" name="文本占位符 2"/>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algn="ctr">
              <a:lnSpc>
                <a:spcPct val="100000"/>
              </a:lnSpc>
              <a:buSzTx/>
              <a:buFontTx/>
              <a:buNone/>
              <a:defRPr sz="4000">
                <a:solidFill>
                  <a:srgbClr val="1E83B3"/>
                </a:solidFill>
                <a:latin typeface="Microsoft YaHei"/>
                <a:ea typeface="Microsoft YaHei"/>
                <a:cs typeface="Microsoft YaHei"/>
                <a:sym typeface="Microsoft YaHei"/>
              </a:defRPr>
            </a:pPr>
            <a:r>
              <a:t>什么是</a:t>
            </a:r>
            <a:r>
              <a:t>Flutter</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文本占位符 1"/>
          <p:cNvSpPr txBox="1"/>
          <p:nvPr>
            <p:ph type="body" sz="quarter" idx="1"/>
          </p:nvPr>
        </p:nvSpPr>
        <p:spPr>
          <a:xfrm>
            <a:off x="322289" y="258233"/>
            <a:ext cx="5302783" cy="721396"/>
          </a:xfrm>
          <a:prstGeom prst="rect">
            <a:avLst/>
          </a:prstGeom>
        </p:spPr>
        <p:txBody>
          <a:bodyPr/>
          <a:lstStyle/>
          <a:p>
            <a:pPr/>
            <a:r>
              <a:t>05</a:t>
            </a:r>
            <a:r>
              <a:t> 总结回顾</a:t>
            </a:r>
          </a:p>
        </p:txBody>
      </p:sp>
      <p:sp>
        <p:nvSpPr>
          <p:cNvPr id="607" name="饼图 8"/>
          <p:cNvSpPr/>
          <p:nvPr/>
        </p:nvSpPr>
        <p:spPr>
          <a:xfrm>
            <a:off x="1306054" y="1494691"/>
            <a:ext cx="2577409" cy="2577176"/>
          </a:xfrm>
          <a:custGeom>
            <a:avLst/>
            <a:gdLst/>
            <a:ahLst/>
            <a:cxnLst>
              <a:cxn ang="0">
                <a:pos x="wd2" y="hd2"/>
              </a:cxn>
              <a:cxn ang="5400000">
                <a:pos x="wd2" y="hd2"/>
              </a:cxn>
              <a:cxn ang="10800000">
                <a:pos x="wd2" y="hd2"/>
              </a:cxn>
              <a:cxn ang="16200000">
                <a:pos x="wd2" y="hd2"/>
              </a:cxn>
            </a:cxnLst>
            <a:rect l="0" t="0" r="r" b="b"/>
            <a:pathLst>
              <a:path w="18912" h="20167" fill="norm" stroke="1" extrusionOk="0">
                <a:moveTo>
                  <a:pt x="17706" y="5158"/>
                </a:moveTo>
                <a:lnTo>
                  <a:pt x="17706" y="5158"/>
                </a:lnTo>
                <a:cubicBezTo>
                  <a:pt x="20256" y="10017"/>
                  <a:pt x="18630" y="16161"/>
                  <a:pt x="14073" y="18881"/>
                </a:cubicBezTo>
                <a:cubicBezTo>
                  <a:pt x="9517" y="21600"/>
                  <a:pt x="3756" y="19866"/>
                  <a:pt x="1206" y="15006"/>
                </a:cubicBezTo>
                <a:cubicBezTo>
                  <a:pt x="-1344" y="10147"/>
                  <a:pt x="282" y="4004"/>
                  <a:pt x="4839" y="1284"/>
                </a:cubicBezTo>
                <a:cubicBezTo>
                  <a:pt x="6250" y="442"/>
                  <a:pt x="7839" y="0"/>
                  <a:pt x="9456" y="0"/>
                </a:cubicBezTo>
                <a:lnTo>
                  <a:pt x="9456" y="10082"/>
                </a:lnTo>
                <a:close/>
              </a:path>
            </a:pathLst>
          </a:custGeom>
          <a:solidFill>
            <a:srgbClr val="C6E195"/>
          </a:solidFill>
          <a:ln w="12700">
            <a:miter lim="400000"/>
          </a:ln>
        </p:spPr>
        <p:txBody>
          <a:bodyPr lIns="45719" rIns="45719" anchor="ctr"/>
          <a:lstStyle/>
          <a:p>
            <a:pPr algn="ctr"/>
          </a:p>
        </p:txBody>
      </p:sp>
      <p:sp>
        <p:nvSpPr>
          <p:cNvPr id="608" name="椭圆 9"/>
          <p:cNvSpPr/>
          <p:nvPr/>
        </p:nvSpPr>
        <p:spPr>
          <a:xfrm>
            <a:off x="1486772" y="1675177"/>
            <a:ext cx="2215975" cy="2215972"/>
          </a:xfrm>
          <a:prstGeom prst="ellipse">
            <a:avLst/>
          </a:prstGeom>
          <a:solidFill>
            <a:srgbClr val="7BA52F"/>
          </a:solidFill>
          <a:ln w="12700">
            <a:miter lim="400000"/>
          </a:ln>
        </p:spPr>
        <p:txBody>
          <a:bodyPr lIns="45719" rIns="45719" anchor="ctr"/>
          <a:lstStyle/>
          <a:p>
            <a:pPr algn="ctr">
              <a:defRPr>
                <a:solidFill>
                  <a:srgbClr val="FFFFFF"/>
                </a:solidFill>
              </a:defRPr>
            </a:pPr>
          </a:p>
        </p:txBody>
      </p:sp>
      <p:grpSp>
        <p:nvGrpSpPr>
          <p:cNvPr id="616" name="组合 22"/>
          <p:cNvGrpSpPr/>
          <p:nvPr/>
        </p:nvGrpSpPr>
        <p:grpSpPr>
          <a:xfrm>
            <a:off x="2197312" y="2471175"/>
            <a:ext cx="794890" cy="623975"/>
            <a:chOff x="0" y="0"/>
            <a:chExt cx="794889" cy="623973"/>
          </a:xfrm>
        </p:grpSpPr>
        <p:sp>
          <p:nvSpPr>
            <p:cNvPr id="609" name="Freeform 12"/>
            <p:cNvSpPr/>
            <p:nvPr/>
          </p:nvSpPr>
          <p:spPr>
            <a:xfrm>
              <a:off x="-1" y="0"/>
              <a:ext cx="794891" cy="62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0" name="Freeform 13"/>
            <p:cNvSpPr/>
            <p:nvPr/>
          </p:nvSpPr>
          <p:spPr>
            <a:xfrm>
              <a:off x="76255" y="135232"/>
              <a:ext cx="264550" cy="60332"/>
            </a:xfrm>
            <a:custGeom>
              <a:avLst/>
              <a:gdLst/>
              <a:ahLst/>
              <a:cxnLst>
                <a:cxn ang="0">
                  <a:pos x="wd2" y="hd2"/>
                </a:cxn>
                <a:cxn ang="5400000">
                  <a:pos x="wd2" y="hd2"/>
                </a:cxn>
                <a:cxn ang="10800000">
                  <a:pos x="wd2" y="hd2"/>
                </a:cxn>
                <a:cxn ang="16200000">
                  <a:pos x="wd2" y="hd2"/>
                </a:cxn>
              </a:cxnLst>
              <a:rect l="0" t="0" r="r" b="b"/>
              <a:pathLst>
                <a:path w="21330" h="20015" fill="norm" stroke="1"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1" name="Freeform 14"/>
            <p:cNvSpPr/>
            <p:nvPr/>
          </p:nvSpPr>
          <p:spPr>
            <a:xfrm>
              <a:off x="76255" y="254602"/>
              <a:ext cx="264550" cy="60553"/>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2" name="Freeform 15"/>
            <p:cNvSpPr/>
            <p:nvPr/>
          </p:nvSpPr>
          <p:spPr>
            <a:xfrm>
              <a:off x="76255" y="374001"/>
              <a:ext cx="264550" cy="6118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3" name="Freeform 16"/>
            <p:cNvSpPr/>
            <p:nvPr/>
          </p:nvSpPr>
          <p:spPr>
            <a:xfrm>
              <a:off x="454031" y="151240"/>
              <a:ext cx="264550" cy="60816"/>
            </a:xfrm>
            <a:custGeom>
              <a:avLst/>
              <a:gdLst/>
              <a:ahLst/>
              <a:cxnLst>
                <a:cxn ang="0">
                  <a:pos x="wd2" y="hd2"/>
                </a:cxn>
                <a:cxn ang="5400000">
                  <a:pos x="wd2" y="hd2"/>
                </a:cxn>
                <a:cxn ang="10800000">
                  <a:pos x="wd2" y="hd2"/>
                </a:cxn>
                <a:cxn ang="16200000">
                  <a:pos x="wd2" y="hd2"/>
                </a:cxn>
              </a:cxnLst>
              <a:rect l="0" t="0" r="r" b="b"/>
              <a:pathLst>
                <a:path w="21330" h="20175" fill="norm" stroke="1"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4" name="Freeform 17"/>
            <p:cNvSpPr/>
            <p:nvPr/>
          </p:nvSpPr>
          <p:spPr>
            <a:xfrm>
              <a:off x="454031" y="270878"/>
              <a:ext cx="264550" cy="605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15" name="Freeform 18"/>
            <p:cNvSpPr/>
            <p:nvPr/>
          </p:nvSpPr>
          <p:spPr>
            <a:xfrm>
              <a:off x="454031" y="390925"/>
              <a:ext cx="264550" cy="605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619" name="组 27"/>
          <p:cNvGrpSpPr/>
          <p:nvPr/>
        </p:nvGrpSpPr>
        <p:grpSpPr>
          <a:xfrm>
            <a:off x="1189973" y="4250611"/>
            <a:ext cx="2734897" cy="1214557"/>
            <a:chOff x="0" y="0"/>
            <a:chExt cx="2734896" cy="1214556"/>
          </a:xfrm>
        </p:grpSpPr>
        <p:sp>
          <p:nvSpPr>
            <p:cNvPr id="617" name="文本框 8"/>
            <p:cNvSpPr txBox="1"/>
            <p:nvPr/>
          </p:nvSpPr>
          <p:spPr>
            <a:xfrm>
              <a:off x="194507" y="621560"/>
              <a:ext cx="2370003" cy="59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defTabSz="914400">
                <a:lnSpc>
                  <a:spcPct val="130000"/>
                </a:lnSpc>
                <a:defRPr sz="1200">
                  <a:solidFill>
                    <a:srgbClr val="333333"/>
                  </a:solidFill>
                  <a:latin typeface="Arial"/>
                  <a:ea typeface="Arial"/>
                  <a:cs typeface="Arial"/>
                  <a:sym typeface="Arial"/>
                </a:defRPr>
              </a:pPr>
              <a:r>
                <a:rPr>
                  <a:latin typeface="PingFang SC Regular"/>
                  <a:ea typeface="PingFang SC Regular"/>
                  <a:cs typeface="PingFang SC Regular"/>
                  <a:sym typeface="PingFang SC Regular"/>
                </a:rPr>
                <a:t>专门为</a:t>
              </a:r>
              <a:r>
                <a:t>UI</a:t>
              </a:r>
              <a:r>
                <a:rPr>
                  <a:latin typeface="PingFang SC Regular"/>
                  <a:ea typeface="PingFang SC Regular"/>
                  <a:cs typeface="PingFang SC Regular"/>
                  <a:sym typeface="PingFang SC Regular"/>
                </a:rPr>
                <a:t>框架中常见的大量</a:t>
              </a:r>
              <a:r>
                <a:t>Widgets</a:t>
              </a:r>
              <a:r>
                <a:rPr>
                  <a:latin typeface="PingFang SC Regular"/>
                  <a:ea typeface="PingFang SC Regular"/>
                  <a:cs typeface="PingFang SC Regular"/>
                  <a:sym typeface="PingFang SC Regular"/>
                </a:rPr>
                <a:t>对象创建和销毁优化。</a:t>
              </a:r>
            </a:p>
          </p:txBody>
        </p:sp>
        <p:sp>
          <p:nvSpPr>
            <p:cNvPr id="618" name="矩形 26"/>
            <p:cNvSpPr/>
            <p:nvPr/>
          </p:nvSpPr>
          <p:spPr>
            <a:xfrm>
              <a:off x="0" y="0"/>
              <a:ext cx="2734897" cy="447040"/>
            </a:xfrm>
            <a:prstGeom prst="rect">
              <a:avLst/>
            </a:prstGeom>
            <a:solidFill>
              <a:srgbClr val="7BA52F"/>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nSpc>
                  <a:spcPct val="130000"/>
                </a:lnSpc>
                <a:defRPr sz="2000">
                  <a:solidFill>
                    <a:srgbClr val="FFFFFF"/>
                  </a:solidFill>
                  <a:latin typeface="PingFang SC Semibold"/>
                  <a:ea typeface="PingFang SC Semibold"/>
                  <a:cs typeface="PingFang SC Semibold"/>
                  <a:sym typeface="PingFang SC Semibold"/>
                </a:defRPr>
              </a:lvl1pPr>
            </a:lstStyle>
            <a:p>
              <a:pPr/>
              <a:r>
                <a:t>多生代无锁垃圾回收器</a:t>
              </a:r>
            </a:p>
          </p:txBody>
        </p:sp>
      </p:grpSp>
      <p:sp>
        <p:nvSpPr>
          <p:cNvPr id="620" name="饼图 31"/>
          <p:cNvSpPr/>
          <p:nvPr/>
        </p:nvSpPr>
        <p:spPr>
          <a:xfrm>
            <a:off x="4770241" y="1494691"/>
            <a:ext cx="2577409" cy="2577176"/>
          </a:xfrm>
          <a:custGeom>
            <a:avLst/>
            <a:gdLst/>
            <a:ahLst/>
            <a:cxnLst>
              <a:cxn ang="0">
                <a:pos x="wd2" y="hd2"/>
              </a:cxn>
              <a:cxn ang="5400000">
                <a:pos x="wd2" y="hd2"/>
              </a:cxn>
              <a:cxn ang="10800000">
                <a:pos x="wd2" y="hd2"/>
              </a:cxn>
              <a:cxn ang="16200000">
                <a:pos x="wd2" y="hd2"/>
              </a:cxn>
            </a:cxnLst>
            <a:rect l="0" t="0" r="r" b="b"/>
            <a:pathLst>
              <a:path w="18912" h="20167" fill="norm" stroke="1" extrusionOk="0">
                <a:moveTo>
                  <a:pt x="17706" y="5158"/>
                </a:moveTo>
                <a:lnTo>
                  <a:pt x="17706" y="5158"/>
                </a:lnTo>
                <a:cubicBezTo>
                  <a:pt x="20256" y="10017"/>
                  <a:pt x="18630" y="16161"/>
                  <a:pt x="14073" y="18881"/>
                </a:cubicBezTo>
                <a:cubicBezTo>
                  <a:pt x="9517" y="21600"/>
                  <a:pt x="3756" y="19866"/>
                  <a:pt x="1206" y="15006"/>
                </a:cubicBezTo>
                <a:cubicBezTo>
                  <a:pt x="-1344" y="10147"/>
                  <a:pt x="282" y="4004"/>
                  <a:pt x="4839" y="1284"/>
                </a:cubicBezTo>
                <a:cubicBezTo>
                  <a:pt x="6250" y="442"/>
                  <a:pt x="7839" y="0"/>
                  <a:pt x="9456" y="0"/>
                </a:cubicBezTo>
                <a:lnTo>
                  <a:pt x="9456" y="10082"/>
                </a:lnTo>
                <a:close/>
              </a:path>
            </a:pathLst>
          </a:custGeom>
          <a:solidFill>
            <a:srgbClr val="C6E195"/>
          </a:solidFill>
          <a:ln w="12700">
            <a:miter lim="400000"/>
          </a:ln>
        </p:spPr>
        <p:txBody>
          <a:bodyPr lIns="45719" rIns="45719" anchor="ctr"/>
          <a:lstStyle/>
          <a:p>
            <a:pPr algn="ctr"/>
          </a:p>
        </p:txBody>
      </p:sp>
      <p:sp>
        <p:nvSpPr>
          <p:cNvPr id="621" name="椭圆 32"/>
          <p:cNvSpPr/>
          <p:nvPr/>
        </p:nvSpPr>
        <p:spPr>
          <a:xfrm>
            <a:off x="4950957" y="1675177"/>
            <a:ext cx="2215975" cy="2215972"/>
          </a:xfrm>
          <a:prstGeom prst="ellipse">
            <a:avLst/>
          </a:prstGeom>
          <a:solidFill>
            <a:srgbClr val="7BA52F"/>
          </a:solidFill>
          <a:ln w="12700">
            <a:miter lim="400000"/>
          </a:ln>
        </p:spPr>
        <p:txBody>
          <a:bodyPr lIns="45719" rIns="45719" anchor="ctr"/>
          <a:lstStyle/>
          <a:p>
            <a:pPr algn="ctr">
              <a:defRPr>
                <a:solidFill>
                  <a:srgbClr val="FFFFFF"/>
                </a:solidFill>
              </a:defRPr>
            </a:pPr>
          </a:p>
        </p:txBody>
      </p:sp>
      <p:grpSp>
        <p:nvGrpSpPr>
          <p:cNvPr id="629" name="组合 22"/>
          <p:cNvGrpSpPr/>
          <p:nvPr/>
        </p:nvGrpSpPr>
        <p:grpSpPr>
          <a:xfrm>
            <a:off x="5661498" y="2471175"/>
            <a:ext cx="794891" cy="623975"/>
            <a:chOff x="0" y="0"/>
            <a:chExt cx="794889" cy="623973"/>
          </a:xfrm>
        </p:grpSpPr>
        <p:sp>
          <p:nvSpPr>
            <p:cNvPr id="622" name="Freeform 12"/>
            <p:cNvSpPr/>
            <p:nvPr/>
          </p:nvSpPr>
          <p:spPr>
            <a:xfrm>
              <a:off x="-1" y="0"/>
              <a:ext cx="794891" cy="62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3" name="Freeform 13"/>
            <p:cNvSpPr/>
            <p:nvPr/>
          </p:nvSpPr>
          <p:spPr>
            <a:xfrm>
              <a:off x="76255" y="135232"/>
              <a:ext cx="264550" cy="60332"/>
            </a:xfrm>
            <a:custGeom>
              <a:avLst/>
              <a:gdLst/>
              <a:ahLst/>
              <a:cxnLst>
                <a:cxn ang="0">
                  <a:pos x="wd2" y="hd2"/>
                </a:cxn>
                <a:cxn ang="5400000">
                  <a:pos x="wd2" y="hd2"/>
                </a:cxn>
                <a:cxn ang="10800000">
                  <a:pos x="wd2" y="hd2"/>
                </a:cxn>
                <a:cxn ang="16200000">
                  <a:pos x="wd2" y="hd2"/>
                </a:cxn>
              </a:cxnLst>
              <a:rect l="0" t="0" r="r" b="b"/>
              <a:pathLst>
                <a:path w="21330" h="20015" fill="norm" stroke="1"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4" name="Freeform 14"/>
            <p:cNvSpPr/>
            <p:nvPr/>
          </p:nvSpPr>
          <p:spPr>
            <a:xfrm>
              <a:off x="76255" y="254602"/>
              <a:ext cx="264550" cy="60553"/>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5" name="Freeform 15"/>
            <p:cNvSpPr/>
            <p:nvPr/>
          </p:nvSpPr>
          <p:spPr>
            <a:xfrm>
              <a:off x="76255" y="374001"/>
              <a:ext cx="264550" cy="6118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6" name="Freeform 16"/>
            <p:cNvSpPr/>
            <p:nvPr/>
          </p:nvSpPr>
          <p:spPr>
            <a:xfrm>
              <a:off x="454031" y="151240"/>
              <a:ext cx="264550" cy="60816"/>
            </a:xfrm>
            <a:custGeom>
              <a:avLst/>
              <a:gdLst/>
              <a:ahLst/>
              <a:cxnLst>
                <a:cxn ang="0">
                  <a:pos x="wd2" y="hd2"/>
                </a:cxn>
                <a:cxn ang="5400000">
                  <a:pos x="wd2" y="hd2"/>
                </a:cxn>
                <a:cxn ang="10800000">
                  <a:pos x="wd2" y="hd2"/>
                </a:cxn>
                <a:cxn ang="16200000">
                  <a:pos x="wd2" y="hd2"/>
                </a:cxn>
              </a:cxnLst>
              <a:rect l="0" t="0" r="r" b="b"/>
              <a:pathLst>
                <a:path w="21330" h="20175" fill="norm" stroke="1"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7" name="Freeform 17"/>
            <p:cNvSpPr/>
            <p:nvPr/>
          </p:nvSpPr>
          <p:spPr>
            <a:xfrm>
              <a:off x="454031" y="270878"/>
              <a:ext cx="264550" cy="605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28" name="Freeform 18"/>
            <p:cNvSpPr/>
            <p:nvPr/>
          </p:nvSpPr>
          <p:spPr>
            <a:xfrm>
              <a:off x="454031" y="390925"/>
              <a:ext cx="264550" cy="605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632" name="组 34"/>
          <p:cNvGrpSpPr/>
          <p:nvPr/>
        </p:nvGrpSpPr>
        <p:grpSpPr>
          <a:xfrm>
            <a:off x="4802945" y="4250611"/>
            <a:ext cx="2461443" cy="1500213"/>
            <a:chOff x="0" y="0"/>
            <a:chExt cx="2461441" cy="1500212"/>
          </a:xfrm>
        </p:grpSpPr>
        <p:sp>
          <p:nvSpPr>
            <p:cNvPr id="630" name="文本框 8"/>
            <p:cNvSpPr txBox="1"/>
            <p:nvPr/>
          </p:nvSpPr>
          <p:spPr>
            <a:xfrm>
              <a:off x="45720" y="621560"/>
              <a:ext cx="2370003" cy="8786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defTabSz="914400">
                <a:lnSpc>
                  <a:spcPct val="130000"/>
                </a:lnSpc>
                <a:defRPr sz="1200">
                  <a:solidFill>
                    <a:srgbClr val="F73131"/>
                  </a:solidFill>
                  <a:latin typeface="Arial"/>
                  <a:ea typeface="Arial"/>
                  <a:cs typeface="Arial"/>
                  <a:sym typeface="Arial"/>
                </a:defRPr>
              </a:pPr>
              <a:r>
                <a:t>Flutter</a:t>
              </a:r>
              <a:r>
                <a:rPr>
                  <a:solidFill>
                    <a:srgbClr val="333333"/>
                  </a:solidFill>
                </a:rPr>
                <a:t> </a:t>
              </a:r>
              <a:r>
                <a:rPr>
                  <a:solidFill>
                    <a:srgbClr val="333333"/>
                  </a:solidFill>
                  <a:latin typeface="PingFang SC Regular"/>
                  <a:ea typeface="PingFang SC Regular"/>
                  <a:cs typeface="PingFang SC Regular"/>
                  <a:sym typeface="PingFang SC Regular"/>
                </a:rPr>
                <a:t>采用约束进行</a:t>
              </a:r>
              <a:r>
                <a:rPr>
                  <a:latin typeface="PingFang SC Regular"/>
                  <a:ea typeface="PingFang SC Regular"/>
                  <a:cs typeface="PingFang SC Regular"/>
                  <a:sym typeface="PingFang SC Regular"/>
                </a:rPr>
                <a:t>单次测量布局</a:t>
              </a:r>
              <a:r>
                <a:rPr>
                  <a:solidFill>
                    <a:srgbClr val="333333"/>
                  </a:solidFill>
                </a:rPr>
                <a:t>. </a:t>
              </a:r>
              <a:r>
                <a:rPr>
                  <a:solidFill>
                    <a:srgbClr val="333333"/>
                  </a:solidFill>
                  <a:latin typeface="PingFang SC Regular"/>
                  <a:ea typeface="PingFang SC Regular"/>
                  <a:cs typeface="PingFang SC Regular"/>
                  <a:sym typeface="PingFang SC Regular"/>
                </a:rPr>
                <a:t>整个布局过程中只需要深度遍历一次</a:t>
              </a:r>
              <a:r>
                <a:rPr>
                  <a:solidFill>
                    <a:srgbClr val="333333"/>
                  </a:solidFill>
                </a:rPr>
                <a:t>,</a:t>
              </a:r>
              <a:r>
                <a:rPr>
                  <a:solidFill>
                    <a:srgbClr val="333333"/>
                  </a:solidFill>
                  <a:latin typeface="PingFang SC Regular"/>
                  <a:ea typeface="PingFang SC Regular"/>
                  <a:cs typeface="PingFang SC Regular"/>
                  <a:sym typeface="PingFang SC Regular"/>
                </a:rPr>
                <a:t>极大的提升效能。</a:t>
              </a:r>
            </a:p>
          </p:txBody>
        </p:sp>
        <p:sp>
          <p:nvSpPr>
            <p:cNvPr id="631" name="矩形 36"/>
            <p:cNvSpPr/>
            <p:nvPr/>
          </p:nvSpPr>
          <p:spPr>
            <a:xfrm>
              <a:off x="0" y="0"/>
              <a:ext cx="2461442" cy="447040"/>
            </a:xfrm>
            <a:prstGeom prst="rect">
              <a:avLst/>
            </a:prstGeom>
            <a:solidFill>
              <a:srgbClr val="7BA52F"/>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nSpc>
                  <a:spcPct val="130000"/>
                </a:lnSpc>
                <a:defRPr sz="2000">
                  <a:solidFill>
                    <a:srgbClr val="FFFFFF"/>
                  </a:solidFill>
                  <a:latin typeface="PingFang SC Semibold"/>
                  <a:ea typeface="PingFang SC Semibold"/>
                  <a:cs typeface="PingFang SC Semibold"/>
                  <a:sym typeface="PingFang SC Semibold"/>
                </a:defRPr>
              </a:lvl1pPr>
            </a:lstStyle>
            <a:p>
              <a:pPr/>
              <a:r>
                <a:t>单次测量布局</a:t>
              </a:r>
            </a:p>
          </p:txBody>
        </p:sp>
      </p:grpSp>
      <p:sp>
        <p:nvSpPr>
          <p:cNvPr id="633" name="饼图 45"/>
          <p:cNvSpPr/>
          <p:nvPr/>
        </p:nvSpPr>
        <p:spPr>
          <a:xfrm>
            <a:off x="8234426" y="1494691"/>
            <a:ext cx="2577409" cy="2577176"/>
          </a:xfrm>
          <a:custGeom>
            <a:avLst/>
            <a:gdLst/>
            <a:ahLst/>
            <a:cxnLst>
              <a:cxn ang="0">
                <a:pos x="wd2" y="hd2"/>
              </a:cxn>
              <a:cxn ang="5400000">
                <a:pos x="wd2" y="hd2"/>
              </a:cxn>
              <a:cxn ang="10800000">
                <a:pos x="wd2" y="hd2"/>
              </a:cxn>
              <a:cxn ang="16200000">
                <a:pos x="wd2" y="hd2"/>
              </a:cxn>
            </a:cxnLst>
            <a:rect l="0" t="0" r="r" b="b"/>
            <a:pathLst>
              <a:path w="18912" h="20167" fill="norm" stroke="1" extrusionOk="0">
                <a:moveTo>
                  <a:pt x="17706" y="5158"/>
                </a:moveTo>
                <a:lnTo>
                  <a:pt x="17706" y="5158"/>
                </a:lnTo>
                <a:cubicBezTo>
                  <a:pt x="20256" y="10017"/>
                  <a:pt x="18630" y="16161"/>
                  <a:pt x="14073" y="18881"/>
                </a:cubicBezTo>
                <a:cubicBezTo>
                  <a:pt x="9517" y="21600"/>
                  <a:pt x="3756" y="19866"/>
                  <a:pt x="1206" y="15006"/>
                </a:cubicBezTo>
                <a:cubicBezTo>
                  <a:pt x="-1344" y="10147"/>
                  <a:pt x="282" y="4004"/>
                  <a:pt x="4839" y="1284"/>
                </a:cubicBezTo>
                <a:cubicBezTo>
                  <a:pt x="6250" y="442"/>
                  <a:pt x="7839" y="0"/>
                  <a:pt x="9456" y="0"/>
                </a:cubicBezTo>
                <a:lnTo>
                  <a:pt x="9456" y="10082"/>
                </a:lnTo>
                <a:close/>
              </a:path>
            </a:pathLst>
          </a:custGeom>
          <a:solidFill>
            <a:srgbClr val="C6E195"/>
          </a:solidFill>
          <a:ln w="12700">
            <a:miter lim="400000"/>
          </a:ln>
        </p:spPr>
        <p:txBody>
          <a:bodyPr lIns="45719" rIns="45719" anchor="ctr"/>
          <a:lstStyle/>
          <a:p>
            <a:pPr algn="ctr"/>
          </a:p>
        </p:txBody>
      </p:sp>
      <p:sp>
        <p:nvSpPr>
          <p:cNvPr id="634" name="椭圆 46"/>
          <p:cNvSpPr/>
          <p:nvPr/>
        </p:nvSpPr>
        <p:spPr>
          <a:xfrm>
            <a:off x="8415143" y="1675177"/>
            <a:ext cx="2215975" cy="2215972"/>
          </a:xfrm>
          <a:prstGeom prst="ellipse">
            <a:avLst/>
          </a:prstGeom>
          <a:solidFill>
            <a:srgbClr val="7BA52F"/>
          </a:solidFill>
          <a:ln w="12700">
            <a:miter lim="400000"/>
          </a:ln>
        </p:spPr>
        <p:txBody>
          <a:bodyPr lIns="45719" rIns="45719" anchor="ctr"/>
          <a:lstStyle/>
          <a:p>
            <a:pPr algn="ctr">
              <a:defRPr>
                <a:solidFill>
                  <a:srgbClr val="FFFFFF"/>
                </a:solidFill>
              </a:defRPr>
            </a:pPr>
          </a:p>
        </p:txBody>
      </p:sp>
      <p:grpSp>
        <p:nvGrpSpPr>
          <p:cNvPr id="642" name="组合 22"/>
          <p:cNvGrpSpPr/>
          <p:nvPr/>
        </p:nvGrpSpPr>
        <p:grpSpPr>
          <a:xfrm>
            <a:off x="9125684" y="2471175"/>
            <a:ext cx="794890" cy="623975"/>
            <a:chOff x="0" y="0"/>
            <a:chExt cx="794889" cy="623973"/>
          </a:xfrm>
        </p:grpSpPr>
        <p:sp>
          <p:nvSpPr>
            <p:cNvPr id="635" name="Freeform 12"/>
            <p:cNvSpPr/>
            <p:nvPr/>
          </p:nvSpPr>
          <p:spPr>
            <a:xfrm>
              <a:off x="-1" y="0"/>
              <a:ext cx="794891" cy="62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45" y="18815"/>
                  </a:moveTo>
                  <a:cubicBezTo>
                    <a:pt x="19488" y="18146"/>
                    <a:pt x="17885" y="17269"/>
                    <a:pt x="16015" y="17269"/>
                  </a:cubicBezTo>
                  <a:cubicBezTo>
                    <a:pt x="15903" y="17269"/>
                    <a:pt x="15782" y="17280"/>
                    <a:pt x="15670" y="17280"/>
                  </a:cubicBezTo>
                  <a:cubicBezTo>
                    <a:pt x="13782" y="17401"/>
                    <a:pt x="12300" y="18190"/>
                    <a:pt x="11403" y="18804"/>
                  </a:cubicBezTo>
                  <a:lnTo>
                    <a:pt x="11403" y="3377"/>
                  </a:lnTo>
                  <a:cubicBezTo>
                    <a:pt x="11610" y="2971"/>
                    <a:pt x="12601" y="1392"/>
                    <a:pt x="15920" y="1458"/>
                  </a:cubicBezTo>
                  <a:cubicBezTo>
                    <a:pt x="19212" y="1535"/>
                    <a:pt x="20230" y="2993"/>
                    <a:pt x="20445" y="3399"/>
                  </a:cubicBezTo>
                  <a:lnTo>
                    <a:pt x="20445" y="18815"/>
                  </a:lnTo>
                  <a:close/>
                  <a:moveTo>
                    <a:pt x="10188" y="18804"/>
                  </a:moveTo>
                  <a:cubicBezTo>
                    <a:pt x="9300" y="18190"/>
                    <a:pt x="7809" y="17401"/>
                    <a:pt x="5930" y="17280"/>
                  </a:cubicBezTo>
                  <a:cubicBezTo>
                    <a:pt x="5809" y="17280"/>
                    <a:pt x="5697" y="17269"/>
                    <a:pt x="5577" y="17269"/>
                  </a:cubicBezTo>
                  <a:cubicBezTo>
                    <a:pt x="3715" y="17269"/>
                    <a:pt x="2103" y="18146"/>
                    <a:pt x="1146" y="18815"/>
                  </a:cubicBezTo>
                  <a:lnTo>
                    <a:pt x="1146" y="3399"/>
                  </a:lnTo>
                  <a:cubicBezTo>
                    <a:pt x="1370" y="2993"/>
                    <a:pt x="2379" y="1535"/>
                    <a:pt x="5680" y="1458"/>
                  </a:cubicBezTo>
                  <a:cubicBezTo>
                    <a:pt x="8999" y="1392"/>
                    <a:pt x="9990" y="2971"/>
                    <a:pt x="10188" y="3377"/>
                  </a:cubicBezTo>
                  <a:lnTo>
                    <a:pt x="10188" y="18804"/>
                  </a:lnTo>
                  <a:close/>
                  <a:moveTo>
                    <a:pt x="15937" y="0"/>
                  </a:moveTo>
                  <a:cubicBezTo>
                    <a:pt x="15860" y="0"/>
                    <a:pt x="15782" y="0"/>
                    <a:pt x="15713" y="0"/>
                  </a:cubicBezTo>
                  <a:cubicBezTo>
                    <a:pt x="12843" y="0"/>
                    <a:pt x="11446" y="1151"/>
                    <a:pt x="10800" y="2017"/>
                  </a:cubicBezTo>
                  <a:cubicBezTo>
                    <a:pt x="10154" y="1151"/>
                    <a:pt x="8749" y="0"/>
                    <a:pt x="5887" y="0"/>
                  </a:cubicBezTo>
                  <a:cubicBezTo>
                    <a:pt x="5809" y="0"/>
                    <a:pt x="5740" y="0"/>
                    <a:pt x="5663" y="0"/>
                  </a:cubicBezTo>
                  <a:cubicBezTo>
                    <a:pt x="1095" y="99"/>
                    <a:pt x="138" y="2631"/>
                    <a:pt x="43" y="2928"/>
                  </a:cubicBezTo>
                  <a:lnTo>
                    <a:pt x="0" y="3059"/>
                  </a:lnTo>
                  <a:lnTo>
                    <a:pt x="0" y="21600"/>
                  </a:lnTo>
                  <a:lnTo>
                    <a:pt x="922" y="20712"/>
                  </a:lnTo>
                  <a:cubicBezTo>
                    <a:pt x="940" y="20690"/>
                    <a:pt x="3181" y="18585"/>
                    <a:pt x="5878" y="18738"/>
                  </a:cubicBezTo>
                  <a:cubicBezTo>
                    <a:pt x="8128" y="18881"/>
                    <a:pt x="9766" y="20142"/>
                    <a:pt x="10257" y="20569"/>
                  </a:cubicBezTo>
                  <a:cubicBezTo>
                    <a:pt x="10352" y="20646"/>
                    <a:pt x="10404" y="20701"/>
                    <a:pt x="10412" y="20701"/>
                  </a:cubicBezTo>
                  <a:lnTo>
                    <a:pt x="10800" y="21096"/>
                  </a:lnTo>
                  <a:lnTo>
                    <a:pt x="11188" y="20701"/>
                  </a:lnTo>
                  <a:cubicBezTo>
                    <a:pt x="11188" y="20701"/>
                    <a:pt x="11240" y="20646"/>
                    <a:pt x="11343" y="20569"/>
                  </a:cubicBezTo>
                  <a:cubicBezTo>
                    <a:pt x="11834" y="20142"/>
                    <a:pt x="13472" y="18881"/>
                    <a:pt x="15722" y="18738"/>
                  </a:cubicBezTo>
                  <a:cubicBezTo>
                    <a:pt x="18402" y="18585"/>
                    <a:pt x="20652" y="20690"/>
                    <a:pt x="20678" y="20712"/>
                  </a:cubicBezTo>
                  <a:lnTo>
                    <a:pt x="21600" y="21600"/>
                  </a:lnTo>
                  <a:lnTo>
                    <a:pt x="21600" y="3059"/>
                  </a:lnTo>
                  <a:lnTo>
                    <a:pt x="21557" y="2928"/>
                  </a:lnTo>
                  <a:cubicBezTo>
                    <a:pt x="21462" y="2631"/>
                    <a:pt x="20505" y="99"/>
                    <a:pt x="15937"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36" name="Freeform 13"/>
            <p:cNvSpPr/>
            <p:nvPr/>
          </p:nvSpPr>
          <p:spPr>
            <a:xfrm>
              <a:off x="76255" y="135232"/>
              <a:ext cx="264550" cy="60332"/>
            </a:xfrm>
            <a:custGeom>
              <a:avLst/>
              <a:gdLst/>
              <a:ahLst/>
              <a:cxnLst>
                <a:cxn ang="0">
                  <a:pos x="wd2" y="hd2"/>
                </a:cxn>
                <a:cxn ang="5400000">
                  <a:pos x="wd2" y="hd2"/>
                </a:cxn>
                <a:cxn ang="10800000">
                  <a:pos x="wd2" y="hd2"/>
                </a:cxn>
                <a:cxn ang="16200000">
                  <a:pos x="wd2" y="hd2"/>
                </a:cxn>
              </a:cxnLst>
              <a:rect l="0" t="0" r="r" b="b"/>
              <a:pathLst>
                <a:path w="21330" h="20015" fill="norm" stroke="1" extrusionOk="0">
                  <a:moveTo>
                    <a:pt x="20904" y="12434"/>
                  </a:moveTo>
                  <a:cubicBezTo>
                    <a:pt x="20725" y="11910"/>
                    <a:pt x="16937" y="1005"/>
                    <a:pt x="11153" y="62"/>
                  </a:cubicBezTo>
                  <a:cubicBezTo>
                    <a:pt x="5318" y="-987"/>
                    <a:pt x="635" y="11805"/>
                    <a:pt x="456" y="12330"/>
                  </a:cubicBezTo>
                  <a:cubicBezTo>
                    <a:pt x="-31" y="13588"/>
                    <a:pt x="-133" y="16209"/>
                    <a:pt x="174" y="18201"/>
                  </a:cubicBezTo>
                  <a:cubicBezTo>
                    <a:pt x="379" y="19355"/>
                    <a:pt x="686" y="19984"/>
                    <a:pt x="1019" y="19984"/>
                  </a:cubicBezTo>
                  <a:cubicBezTo>
                    <a:pt x="1223" y="19984"/>
                    <a:pt x="1428" y="19774"/>
                    <a:pt x="1607" y="19250"/>
                  </a:cubicBezTo>
                  <a:cubicBezTo>
                    <a:pt x="1633" y="19145"/>
                    <a:pt x="5907" y="7506"/>
                    <a:pt x="11051" y="8345"/>
                  </a:cubicBezTo>
                  <a:cubicBezTo>
                    <a:pt x="16221" y="9289"/>
                    <a:pt x="19676" y="19145"/>
                    <a:pt x="19701" y="19250"/>
                  </a:cubicBezTo>
                  <a:cubicBezTo>
                    <a:pt x="20162" y="20613"/>
                    <a:pt x="20802" y="20089"/>
                    <a:pt x="21134" y="18201"/>
                  </a:cubicBezTo>
                  <a:cubicBezTo>
                    <a:pt x="21467" y="16314"/>
                    <a:pt x="21365" y="13693"/>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37" name="Freeform 14"/>
            <p:cNvSpPr/>
            <p:nvPr/>
          </p:nvSpPr>
          <p:spPr>
            <a:xfrm>
              <a:off x="76255" y="254602"/>
              <a:ext cx="264550" cy="60553"/>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3"/>
                  </a:moveTo>
                  <a:cubicBezTo>
                    <a:pt x="20725" y="12014"/>
                    <a:pt x="16937" y="1109"/>
                    <a:pt x="11153" y="61"/>
                  </a:cubicBezTo>
                  <a:cubicBezTo>
                    <a:pt x="5318" y="-988"/>
                    <a:pt x="635" y="11909"/>
                    <a:pt x="456" y="12433"/>
                  </a:cubicBezTo>
                  <a:cubicBezTo>
                    <a:pt x="-31" y="13692"/>
                    <a:pt x="-133" y="16313"/>
                    <a:pt x="174" y="18200"/>
                  </a:cubicBezTo>
                  <a:cubicBezTo>
                    <a:pt x="379" y="19459"/>
                    <a:pt x="686" y="20088"/>
                    <a:pt x="1019" y="20088"/>
                  </a:cubicBezTo>
                  <a:cubicBezTo>
                    <a:pt x="1223" y="20088"/>
                    <a:pt x="1428" y="19878"/>
                    <a:pt x="1607" y="19354"/>
                  </a:cubicBezTo>
                  <a:cubicBezTo>
                    <a:pt x="1633" y="19249"/>
                    <a:pt x="5907" y="7610"/>
                    <a:pt x="11051" y="8449"/>
                  </a:cubicBezTo>
                  <a:cubicBezTo>
                    <a:pt x="16221" y="9393"/>
                    <a:pt x="19676" y="19249"/>
                    <a:pt x="19701" y="19354"/>
                  </a:cubicBezTo>
                  <a:cubicBezTo>
                    <a:pt x="20162" y="20612"/>
                    <a:pt x="20802" y="20193"/>
                    <a:pt x="21134" y="18305"/>
                  </a:cubicBezTo>
                  <a:cubicBezTo>
                    <a:pt x="21467" y="16418"/>
                    <a:pt x="21365" y="13796"/>
                    <a:pt x="20904" y="1243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38" name="Freeform 15"/>
            <p:cNvSpPr/>
            <p:nvPr/>
          </p:nvSpPr>
          <p:spPr>
            <a:xfrm>
              <a:off x="76255" y="374001"/>
              <a:ext cx="264550" cy="6118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774"/>
                    <a:pt x="1607"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39" name="Freeform 16"/>
            <p:cNvSpPr/>
            <p:nvPr/>
          </p:nvSpPr>
          <p:spPr>
            <a:xfrm>
              <a:off x="454031" y="151240"/>
              <a:ext cx="264550" cy="60816"/>
            </a:xfrm>
            <a:custGeom>
              <a:avLst/>
              <a:gdLst/>
              <a:ahLst/>
              <a:cxnLst>
                <a:cxn ang="0">
                  <a:pos x="wd2" y="hd2"/>
                </a:cxn>
                <a:cxn ang="5400000">
                  <a:pos x="wd2" y="hd2"/>
                </a:cxn>
                <a:cxn ang="10800000">
                  <a:pos x="wd2" y="hd2"/>
                </a:cxn>
                <a:cxn ang="16200000">
                  <a:pos x="wd2" y="hd2"/>
                </a:cxn>
              </a:cxnLst>
              <a:rect l="0" t="0" r="r" b="b"/>
              <a:pathLst>
                <a:path w="21330" h="20175" fill="norm" stroke="1" extrusionOk="0">
                  <a:moveTo>
                    <a:pt x="20904" y="12483"/>
                  </a:moveTo>
                  <a:cubicBezTo>
                    <a:pt x="20725" y="12062"/>
                    <a:pt x="16937" y="1104"/>
                    <a:pt x="11153" y="50"/>
                  </a:cubicBezTo>
                  <a:cubicBezTo>
                    <a:pt x="5318" y="-898"/>
                    <a:pt x="635" y="11957"/>
                    <a:pt x="456" y="12483"/>
                  </a:cubicBezTo>
                  <a:cubicBezTo>
                    <a:pt x="-31" y="13748"/>
                    <a:pt x="-133" y="16382"/>
                    <a:pt x="174" y="18279"/>
                  </a:cubicBezTo>
                  <a:cubicBezTo>
                    <a:pt x="379" y="19543"/>
                    <a:pt x="686" y="20175"/>
                    <a:pt x="1019" y="20175"/>
                  </a:cubicBezTo>
                  <a:cubicBezTo>
                    <a:pt x="1223" y="20175"/>
                    <a:pt x="1428" y="19964"/>
                    <a:pt x="1582" y="19438"/>
                  </a:cubicBezTo>
                  <a:cubicBezTo>
                    <a:pt x="1633" y="19332"/>
                    <a:pt x="5907" y="7637"/>
                    <a:pt x="11051" y="8480"/>
                  </a:cubicBezTo>
                  <a:cubicBezTo>
                    <a:pt x="16221" y="9428"/>
                    <a:pt x="19676" y="19332"/>
                    <a:pt x="19701" y="19438"/>
                  </a:cubicBezTo>
                  <a:cubicBezTo>
                    <a:pt x="20162" y="20702"/>
                    <a:pt x="20802" y="20281"/>
                    <a:pt x="21134" y="18384"/>
                  </a:cubicBezTo>
                  <a:cubicBezTo>
                    <a:pt x="21467" y="16487"/>
                    <a:pt x="21365" y="13853"/>
                    <a:pt x="20904" y="1248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40" name="Freeform 17"/>
            <p:cNvSpPr/>
            <p:nvPr/>
          </p:nvSpPr>
          <p:spPr>
            <a:xfrm>
              <a:off x="454031" y="270878"/>
              <a:ext cx="264550" cy="605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434"/>
                  </a:cubicBezTo>
                  <a:cubicBezTo>
                    <a:pt x="-31" y="13693"/>
                    <a:pt x="-133" y="16314"/>
                    <a:pt x="174" y="18201"/>
                  </a:cubicBezTo>
                  <a:cubicBezTo>
                    <a:pt x="379" y="19460"/>
                    <a:pt x="686" y="20089"/>
                    <a:pt x="1019" y="20089"/>
                  </a:cubicBezTo>
                  <a:cubicBezTo>
                    <a:pt x="1223" y="20089"/>
                    <a:pt x="1428" y="19879"/>
                    <a:pt x="1582" y="19355"/>
                  </a:cubicBezTo>
                  <a:cubicBezTo>
                    <a:pt x="1633" y="19250"/>
                    <a:pt x="5907" y="7611"/>
                    <a:pt x="11051" y="8450"/>
                  </a:cubicBezTo>
                  <a:cubicBezTo>
                    <a:pt x="16221" y="9394"/>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641" name="Freeform 18"/>
            <p:cNvSpPr/>
            <p:nvPr/>
          </p:nvSpPr>
          <p:spPr>
            <a:xfrm>
              <a:off x="454031" y="390925"/>
              <a:ext cx="264550" cy="60555"/>
            </a:xfrm>
            <a:custGeom>
              <a:avLst/>
              <a:gdLst/>
              <a:ahLst/>
              <a:cxnLst>
                <a:cxn ang="0">
                  <a:pos x="wd2" y="hd2"/>
                </a:cxn>
                <a:cxn ang="5400000">
                  <a:pos x="wd2" y="hd2"/>
                </a:cxn>
                <a:cxn ang="10800000">
                  <a:pos x="wd2" y="hd2"/>
                </a:cxn>
                <a:cxn ang="16200000">
                  <a:pos x="wd2" y="hd2"/>
                </a:cxn>
              </a:cxnLst>
              <a:rect l="0" t="0" r="r" b="b"/>
              <a:pathLst>
                <a:path w="21330" h="20088" fill="norm" stroke="1" extrusionOk="0">
                  <a:moveTo>
                    <a:pt x="20904" y="12434"/>
                  </a:moveTo>
                  <a:cubicBezTo>
                    <a:pt x="20725" y="12015"/>
                    <a:pt x="16937" y="1110"/>
                    <a:pt x="11153" y="62"/>
                  </a:cubicBezTo>
                  <a:cubicBezTo>
                    <a:pt x="5318" y="-987"/>
                    <a:pt x="635" y="11805"/>
                    <a:pt x="456" y="12330"/>
                  </a:cubicBezTo>
                  <a:cubicBezTo>
                    <a:pt x="-31" y="13693"/>
                    <a:pt x="-133" y="16314"/>
                    <a:pt x="174" y="18201"/>
                  </a:cubicBezTo>
                  <a:cubicBezTo>
                    <a:pt x="379" y="19355"/>
                    <a:pt x="686" y="20089"/>
                    <a:pt x="1019" y="20089"/>
                  </a:cubicBezTo>
                  <a:cubicBezTo>
                    <a:pt x="1223" y="20089"/>
                    <a:pt x="1428" y="19774"/>
                    <a:pt x="1582" y="19355"/>
                  </a:cubicBezTo>
                  <a:cubicBezTo>
                    <a:pt x="1633" y="19250"/>
                    <a:pt x="5907" y="7611"/>
                    <a:pt x="11051" y="8450"/>
                  </a:cubicBezTo>
                  <a:cubicBezTo>
                    <a:pt x="16221" y="9289"/>
                    <a:pt x="19676" y="19145"/>
                    <a:pt x="19701" y="19250"/>
                  </a:cubicBezTo>
                  <a:cubicBezTo>
                    <a:pt x="20162" y="20613"/>
                    <a:pt x="20802" y="20194"/>
                    <a:pt x="21134" y="18306"/>
                  </a:cubicBezTo>
                  <a:cubicBezTo>
                    <a:pt x="21467" y="16419"/>
                    <a:pt x="21365" y="13797"/>
                    <a:pt x="20904" y="1243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645" name="组 48"/>
          <p:cNvGrpSpPr/>
          <p:nvPr/>
        </p:nvGrpSpPr>
        <p:grpSpPr>
          <a:xfrm>
            <a:off x="8151628" y="4250611"/>
            <a:ext cx="2687770" cy="621561"/>
            <a:chOff x="0" y="0"/>
            <a:chExt cx="2687769" cy="621560"/>
          </a:xfrm>
        </p:grpSpPr>
        <p:sp>
          <p:nvSpPr>
            <p:cNvPr id="643" name="文本框 8"/>
            <p:cNvSpPr/>
            <p:nvPr/>
          </p:nvSpPr>
          <p:spPr>
            <a:xfrm>
              <a:off x="161224" y="621560"/>
              <a:ext cx="252654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28600" indent="-228600" defTabSz="914400">
                <a:lnSpc>
                  <a:spcPct val="130000"/>
                </a:lnSpc>
                <a:buSzPct val="100000"/>
                <a:buAutoNum type="arabicPeriod" startAt="1"/>
                <a:defRPr sz="1200">
                  <a:solidFill>
                    <a:srgbClr val="404040"/>
                  </a:solidFill>
                </a:defRPr>
              </a:pPr>
              <a:r>
                <a:t>闲鱼</a:t>
              </a:r>
              <a:r>
                <a:t>: </a:t>
              </a:r>
              <a:r>
                <a:t>使用</a:t>
              </a:r>
              <a:r>
                <a:t>dart</a:t>
              </a:r>
              <a:r>
                <a:t>作为</a:t>
              </a:r>
              <a:r>
                <a:t>DSL</a:t>
              </a:r>
            </a:p>
            <a:p>
              <a:pPr marL="228600" indent="-228600" defTabSz="914400">
                <a:lnSpc>
                  <a:spcPct val="130000"/>
                </a:lnSpc>
                <a:buSzPct val="100000"/>
                <a:buAutoNum type="arabicPeriod" startAt="1"/>
                <a:defRPr sz="1200">
                  <a:solidFill>
                    <a:srgbClr val="404040"/>
                  </a:solidFill>
                </a:defRPr>
              </a:pPr>
              <a:r>
                <a:t>美团</a:t>
              </a:r>
              <a:r>
                <a:t>:</a:t>
              </a:r>
              <a:r>
                <a:t> </a:t>
              </a:r>
              <a:r>
                <a:t>xml+css</a:t>
              </a:r>
              <a:r>
                <a:t>，重定义</a:t>
              </a:r>
              <a:r>
                <a:t>Flutter Engine</a:t>
              </a:r>
              <a:r>
                <a:t>满足</a:t>
              </a:r>
              <a:r>
                <a:t>js</a:t>
              </a:r>
              <a:r>
                <a:t>引擎</a:t>
              </a:r>
            </a:p>
            <a:p>
              <a:pPr marL="228600" indent="-228600" defTabSz="914400">
                <a:lnSpc>
                  <a:spcPct val="130000"/>
                </a:lnSpc>
                <a:buSzPct val="100000"/>
                <a:buAutoNum type="arabicPeriod" startAt="1"/>
                <a:defRPr sz="1200">
                  <a:solidFill>
                    <a:srgbClr val="404040"/>
                  </a:solidFill>
                </a:defRPr>
              </a:pPr>
              <a:r>
                <a:t>TGIF-iMatrix: </a:t>
              </a:r>
              <a:r>
                <a:t>使用</a:t>
              </a:r>
              <a:r>
                <a:t>js</a:t>
              </a:r>
              <a:r>
                <a:t>重写第一棵</a:t>
              </a:r>
              <a:r>
                <a:t>Widget</a:t>
              </a:r>
              <a:r>
                <a:t>配置树</a:t>
              </a:r>
            </a:p>
            <a:p>
              <a:pPr marL="228600" indent="-228600" defTabSz="914400">
                <a:lnSpc>
                  <a:spcPct val="130000"/>
                </a:lnSpc>
                <a:buSzPct val="100000"/>
                <a:buAutoNum type="arabicPeriod" startAt="1"/>
                <a:defRPr sz="1200">
                  <a:solidFill>
                    <a:srgbClr val="404040"/>
                  </a:solidFill>
                </a:defRPr>
              </a:pPr>
              <a:r>
                <a:t>微信小应用</a:t>
              </a:r>
              <a:r>
                <a:t>: </a:t>
              </a:r>
              <a:r>
                <a:t>只使用</a:t>
              </a:r>
              <a:r>
                <a:t>Flutter Renderer</a:t>
              </a:r>
            </a:p>
          </p:txBody>
        </p:sp>
        <p:sp>
          <p:nvSpPr>
            <p:cNvPr id="644" name="矩形 50"/>
            <p:cNvSpPr/>
            <p:nvPr/>
          </p:nvSpPr>
          <p:spPr>
            <a:xfrm>
              <a:off x="0" y="0"/>
              <a:ext cx="2659977"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solidFill>
              <a:srgbClr val="7BA52F"/>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lnSpc>
                  <a:spcPct val="130000"/>
                </a:lnSpc>
                <a:defRPr sz="2000">
                  <a:solidFill>
                    <a:srgbClr val="FFFFFF"/>
                  </a:solidFill>
                  <a:latin typeface="PingFang SC Semibold"/>
                  <a:ea typeface="PingFang SC Semibold"/>
                  <a:cs typeface="PingFang SC Semibold"/>
                  <a:sym typeface="PingFang SC Semibold"/>
                </a:defRPr>
              </a:lvl1pPr>
            </a:lstStyle>
            <a:p>
              <a:pPr/>
              <a:r>
                <a:t>目前国内动态化方案</a:t>
              </a:r>
            </a:p>
          </p:txBody>
        </p:sp>
      </p:grpSp>
      <p:pic>
        <p:nvPicPr>
          <p:cNvPr id="646" name="图片 3" descr="图片 3"/>
          <p:cNvPicPr>
            <a:picLocks noChangeAspect="1"/>
          </p:cNvPicPr>
          <p:nvPr/>
        </p:nvPicPr>
        <p:blipFill>
          <a:blip r:embed="rId2">
            <a:extLst/>
          </a:blip>
          <a:stretch>
            <a:fillRect/>
          </a:stretch>
        </p:blipFill>
        <p:spPr>
          <a:xfrm>
            <a:off x="8963756" y="2377230"/>
            <a:ext cx="1224737" cy="788807"/>
          </a:xfrm>
          <a:prstGeom prst="rect">
            <a:avLst/>
          </a:prstGeom>
          <a:ln w="12700">
            <a:miter lim="400000"/>
          </a:ln>
        </p:spPr>
      </p:pic>
      <p:pic>
        <p:nvPicPr>
          <p:cNvPr id="647" name="图片 5" descr="图片 5"/>
          <p:cNvPicPr>
            <a:picLocks noChangeAspect="1"/>
          </p:cNvPicPr>
          <p:nvPr/>
        </p:nvPicPr>
        <p:blipFill>
          <a:blip r:embed="rId3">
            <a:extLst/>
          </a:blip>
          <a:stretch>
            <a:fillRect/>
          </a:stretch>
        </p:blipFill>
        <p:spPr>
          <a:xfrm>
            <a:off x="2003506" y="2404832"/>
            <a:ext cx="1190632" cy="814193"/>
          </a:xfrm>
          <a:prstGeom prst="rect">
            <a:avLst/>
          </a:prstGeom>
          <a:ln w="12700">
            <a:miter lim="400000"/>
          </a:ln>
        </p:spPr>
      </p:pic>
      <p:pic>
        <p:nvPicPr>
          <p:cNvPr id="648" name="图片 7" descr="图片 7"/>
          <p:cNvPicPr>
            <a:picLocks noChangeAspect="1"/>
          </p:cNvPicPr>
          <p:nvPr/>
        </p:nvPicPr>
        <p:blipFill>
          <a:blip r:embed="rId4">
            <a:extLst/>
          </a:blip>
          <a:stretch>
            <a:fillRect/>
          </a:stretch>
        </p:blipFill>
        <p:spPr>
          <a:xfrm>
            <a:off x="5536503" y="2377230"/>
            <a:ext cx="1039661" cy="7888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文本占位符 1"/>
          <p:cNvSpPr txBox="1"/>
          <p:nvPr>
            <p:ph type="body" sz="quarter" idx="1"/>
          </p:nvPr>
        </p:nvSpPr>
        <p:spPr>
          <a:prstGeom prst="rect">
            <a:avLst/>
          </a:prstGeom>
        </p:spPr>
        <p:txBody>
          <a:bodyPr/>
          <a:lstStyle/>
          <a:p>
            <a:pPr/>
            <a:r>
              <a:t>THANK</a:t>
            </a:r>
            <a:r>
              <a:t> </a:t>
            </a:r>
            <a:r>
              <a:t>YOU!</a:t>
            </a:r>
          </a:p>
        </p:txBody>
      </p:sp>
      <p:sp>
        <p:nvSpPr>
          <p:cNvPr id="651" name="文本占位符 2"/>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a:lnSpc>
                <a:spcPct val="100000"/>
              </a:lnSpc>
              <a:buSzTx/>
              <a:buFontTx/>
              <a:buNone/>
              <a:defRPr sz="2400">
                <a:solidFill>
                  <a:srgbClr val="FFFFFF"/>
                </a:solidFill>
                <a:latin typeface="Microsoft YaHei"/>
                <a:ea typeface="Microsoft YaHei"/>
                <a:cs typeface="Microsoft YaHei"/>
                <a:sym typeface="Microsoft YaHei"/>
              </a:defRPr>
            </a:pPr>
            <a:r>
              <a:t>Flutter</a:t>
            </a:r>
            <a:r>
              <a:t>简述</a:t>
            </a:r>
          </a:p>
        </p:txBody>
      </p:sp>
      <p:sp>
        <p:nvSpPr>
          <p:cNvPr id="652" name="文本占位符 3"/>
          <p:cNvSpPr/>
          <p:nvPr>
            <p:ph type="body" idx="22"/>
          </p:nvPr>
        </p:nvSpPr>
        <p:spPr>
          <a:xfrm>
            <a:off x="2915212" y="4033465"/>
            <a:ext cx="8084655" cy="1386028"/>
          </a:xfrm>
          <a:prstGeom prst="rect">
            <a:avLst/>
          </a:prstGeom>
          <a:extLst>
            <a:ext uri="{C572A759-6A51-4108-AA02-DFA0A04FC94B}">
              <ma14:wrappingTextBoxFlag xmlns:ma14="http://schemas.microsoft.com/office/mac/drawingml/2011/main" val="1"/>
            </a:ext>
          </a:extLst>
        </p:spPr>
        <p:txBody>
          <a:bodyPr/>
          <a:lstStyle>
            <a:lvl1pPr marL="285750" indent="-285750">
              <a:lnSpc>
                <a:spcPct val="100000"/>
              </a:lnSpc>
              <a:defRPr sz="1400">
                <a:solidFill>
                  <a:srgbClr val="FFFFFF"/>
                </a:solidFill>
                <a:latin typeface="Microsoft YaHei"/>
                <a:ea typeface="Microsoft YaHei"/>
                <a:cs typeface="Microsoft YaHei"/>
                <a:sym typeface="Microsoft YaHei"/>
              </a:defRPr>
            </a:lvl1pPr>
          </a:lstStyle>
          <a:p>
            <a:pPr/>
            <a:r>
              <a:t>制作人：徐信成</a:t>
            </a:r>
          </a:p>
        </p:txBody>
      </p:sp>
    </p:spTree>
  </p:cSld>
  <p:clrMapOvr>
    <a:masterClrMapping/>
  </p:clrMapOvr>
  <mc:AlternateContent xmlns:mc="http://schemas.openxmlformats.org/markup-compatibility/2006">
    <mc:Choice xmlns:p14="http://schemas.microsoft.com/office/powerpoint/2010/main" Requires="p14">
      <p:transition spd="med" advClick="1" p14:dur="1000">
        <p:cover dir="d"/>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文本占位符 1"/>
          <p:cNvSpPr txBox="1"/>
          <p:nvPr>
            <p:ph type="body" sz="quarter" idx="1"/>
          </p:nvPr>
        </p:nvSpPr>
        <p:spPr>
          <a:xfrm>
            <a:off x="322289" y="258233"/>
            <a:ext cx="5302783" cy="721396"/>
          </a:xfrm>
          <a:prstGeom prst="rect">
            <a:avLst/>
          </a:prstGeom>
        </p:spPr>
        <p:txBody>
          <a:bodyPr/>
          <a:lstStyle/>
          <a:p>
            <a:pPr/>
            <a:r>
              <a:t>01</a:t>
            </a:r>
            <a:r>
              <a:t> 什么是</a:t>
            </a:r>
            <a:r>
              <a:t>Flutter</a:t>
            </a:r>
          </a:p>
        </p:txBody>
      </p:sp>
      <p:sp>
        <p:nvSpPr>
          <p:cNvPr id="400" name="矩形 2"/>
          <p:cNvSpPr/>
          <p:nvPr/>
        </p:nvSpPr>
        <p:spPr>
          <a:xfrm flipV="1">
            <a:off x="3182917" y="3233853"/>
            <a:ext cx="765740" cy="45720"/>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401" name="文本框 8"/>
          <p:cNvSpPr txBox="1"/>
          <p:nvPr/>
        </p:nvSpPr>
        <p:spPr>
          <a:xfrm>
            <a:off x="3984478" y="3726296"/>
            <a:ext cx="6451533" cy="13893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30000"/>
              </a:lnSpc>
              <a:spcBef>
                <a:spcPts val="600"/>
              </a:spcBef>
              <a:defRPr sz="1000"/>
            </a:pPr>
            <a:r>
              <a:t>Made by </a:t>
            </a:r>
          </a:p>
          <a:p>
            <a:pPr defTabSz="914400">
              <a:lnSpc>
                <a:spcPct val="130000"/>
              </a:lnSpc>
              <a:spcBef>
                <a:spcPts val="600"/>
              </a:spcBef>
              <a:defRPr sz="1400"/>
            </a:pPr>
            <a:r>
              <a:t>Flutter is Google’s UI toolkit for building beautiful, natively compiled applications for </a:t>
            </a:r>
            <a:r>
              <a:rPr u="sng">
                <a:solidFill>
                  <a:srgbClr val="0563C1"/>
                </a:solidFill>
                <a:uFill>
                  <a:solidFill>
                    <a:srgbClr val="0563C1"/>
                  </a:solidFill>
                </a:uFill>
                <a:hlinkClick r:id="rId2" invalidUrl="" action="" tgtFrame="" tooltip="" history="1" highlightClick="0" endSnd="0"/>
              </a:rPr>
              <a:t>mobile</a:t>
            </a:r>
            <a:r>
              <a:t>, </a:t>
            </a:r>
            <a:r>
              <a:rPr u="sng">
                <a:solidFill>
                  <a:srgbClr val="0563C1"/>
                </a:solidFill>
                <a:uFill>
                  <a:solidFill>
                    <a:srgbClr val="0563C1"/>
                  </a:solidFill>
                </a:uFill>
                <a:hlinkClick r:id="rId3" invalidUrl="" action="" tgtFrame="" tooltip="" history="1" highlightClick="0" endSnd="0"/>
              </a:rPr>
              <a:t>web</a:t>
            </a:r>
            <a:r>
              <a:t>, and </a:t>
            </a:r>
            <a:r>
              <a:rPr u="sng">
                <a:solidFill>
                  <a:srgbClr val="0563C1"/>
                </a:solidFill>
                <a:uFill>
                  <a:solidFill>
                    <a:srgbClr val="0563C1"/>
                  </a:solidFill>
                </a:uFill>
                <a:hlinkClick r:id="rId4" invalidUrl="" action="" tgtFrame="" tooltip="" history="1" highlightClick="0" endSnd="0"/>
              </a:rPr>
              <a:t>desktop</a:t>
            </a:r>
            <a:r>
              <a:t> from a single codebase.</a:t>
            </a:r>
          </a:p>
          <a:p>
            <a:pPr defTabSz="914400">
              <a:lnSpc>
                <a:spcPct val="130000"/>
              </a:lnSpc>
              <a:spcBef>
                <a:spcPts val="600"/>
              </a:spcBef>
              <a:defRPr sz="1400">
                <a:latin typeface="Times New Roman"/>
                <a:ea typeface="Times New Roman"/>
                <a:cs typeface="Times New Roman"/>
                <a:sym typeface="Times New Roman"/>
              </a:defRPr>
            </a:pPr>
            <a:r>
              <a:t>Flutter</a:t>
            </a:r>
            <a:r>
              <a:rPr>
                <a:latin typeface="PingFang SC Regular"/>
                <a:ea typeface="PingFang SC Regular"/>
                <a:cs typeface="PingFang SC Regular"/>
                <a:sym typeface="PingFang SC Regular"/>
              </a:rPr>
              <a:t>一套代码构建原生编译的、精美的应用程序的</a:t>
            </a:r>
            <a:r>
              <a:t>Google</a:t>
            </a:r>
            <a:r>
              <a:rPr>
                <a:latin typeface="PingFang SC Regular"/>
                <a:ea typeface="PingFang SC Regular"/>
                <a:cs typeface="PingFang SC Regular"/>
                <a:sym typeface="PingFang SC Regular"/>
              </a:rPr>
              <a:t>的</a:t>
            </a:r>
            <a:r>
              <a:t>UI</a:t>
            </a:r>
            <a:r>
              <a:rPr>
                <a:latin typeface="PingFang SC Regular"/>
                <a:ea typeface="PingFang SC Regular"/>
                <a:cs typeface="PingFang SC Regular"/>
                <a:sym typeface="PingFang SC Regular"/>
              </a:rPr>
              <a:t>框架。</a:t>
            </a:r>
          </a:p>
        </p:txBody>
      </p:sp>
      <p:sp>
        <p:nvSpPr>
          <p:cNvPr id="402" name="矩形 4"/>
          <p:cNvSpPr txBox="1"/>
          <p:nvPr/>
        </p:nvSpPr>
        <p:spPr>
          <a:xfrm>
            <a:off x="4040707" y="3279014"/>
            <a:ext cx="612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chemeClr val="accent1"/>
                </a:solidFill>
                <a:latin typeface="PingFang SC Semibold"/>
                <a:ea typeface="PingFang SC Semibold"/>
                <a:cs typeface="PingFang SC Semibold"/>
                <a:sym typeface="PingFang SC Semibold"/>
              </a:defRPr>
            </a:lvl1pPr>
          </a:lstStyle>
          <a:p>
            <a:pPr/>
            <a:r>
              <a:t>概念</a:t>
            </a:r>
          </a:p>
        </p:txBody>
      </p:sp>
      <p:sp>
        <p:nvSpPr>
          <p:cNvPr id="403" name="矩形 5"/>
          <p:cNvSpPr txBox="1"/>
          <p:nvPr/>
        </p:nvSpPr>
        <p:spPr>
          <a:xfrm>
            <a:off x="3168231" y="3233853"/>
            <a:ext cx="61722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4000">
                <a:solidFill>
                  <a:schemeClr val="accent1"/>
                </a:solidFill>
                <a:latin typeface="PingFang SC Semibold"/>
                <a:ea typeface="PingFang SC Semibold"/>
                <a:cs typeface="PingFang SC Semibold"/>
                <a:sym typeface="PingFang SC Semibold"/>
              </a:defRPr>
            </a:lvl1pPr>
          </a:lstStyle>
          <a:p>
            <a:pPr/>
            <a:r>
              <a:t>01</a:t>
            </a:r>
          </a:p>
        </p:txBody>
      </p:sp>
      <p:pic>
        <p:nvPicPr>
          <p:cNvPr id="404" name="图形 7" descr="图形 7"/>
          <p:cNvPicPr>
            <a:picLocks noChangeAspect="1"/>
          </p:cNvPicPr>
          <p:nvPr/>
        </p:nvPicPr>
        <p:blipFill>
          <a:blip r:embed="rId5">
            <a:extLst/>
          </a:blip>
          <a:stretch>
            <a:fillRect/>
          </a:stretch>
        </p:blipFill>
        <p:spPr>
          <a:xfrm>
            <a:off x="4663545" y="3771458"/>
            <a:ext cx="714376" cy="228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文本占位符 1"/>
          <p:cNvSpPr txBox="1"/>
          <p:nvPr>
            <p:ph type="body" sz="quarter" idx="1"/>
          </p:nvPr>
        </p:nvSpPr>
        <p:spPr>
          <a:xfrm>
            <a:off x="322289" y="258233"/>
            <a:ext cx="5302783" cy="721396"/>
          </a:xfrm>
          <a:prstGeom prst="rect">
            <a:avLst/>
          </a:prstGeom>
        </p:spPr>
        <p:txBody>
          <a:bodyPr/>
          <a:lstStyle/>
          <a:p>
            <a:pPr/>
            <a:r>
              <a:t>01</a:t>
            </a:r>
            <a:r>
              <a:t> 什么是</a:t>
            </a:r>
            <a:r>
              <a:t>Flutter</a:t>
            </a:r>
          </a:p>
        </p:txBody>
      </p:sp>
      <p:sp>
        <p:nvSpPr>
          <p:cNvPr id="407" name="文本框 8"/>
          <p:cNvSpPr txBox="1"/>
          <p:nvPr/>
        </p:nvSpPr>
        <p:spPr>
          <a:xfrm>
            <a:off x="1040558" y="2968013"/>
            <a:ext cx="3797956" cy="3456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14350" indent="-285750" defTabSz="914400">
              <a:spcBef>
                <a:spcPts val="900"/>
              </a:spcBef>
              <a:buSzPct val="100000"/>
              <a:buFont typeface="Arial"/>
              <a:buChar char="•"/>
              <a:defRPr sz="1400"/>
            </a:pPr>
            <a:r>
              <a:t>快速开发</a:t>
            </a:r>
          </a:p>
          <a:p>
            <a:pPr marL="228600" defTabSz="914400">
              <a:spcBef>
                <a:spcPts val="900"/>
              </a:spcBef>
              <a:defRPr sz="1400"/>
            </a:pPr>
            <a:r>
              <a:t>热重载、丰富的完全可自定义的</a:t>
            </a:r>
            <a:r>
              <a:t>widget</a:t>
            </a:r>
          </a:p>
          <a:p>
            <a:pPr marL="514350" indent="-285750" defTabSz="914400">
              <a:spcBef>
                <a:spcPts val="900"/>
              </a:spcBef>
              <a:buSzPct val="100000"/>
              <a:buFont typeface="Arial"/>
              <a:buChar char="•"/>
              <a:defRPr sz="1400"/>
            </a:pPr>
            <a:r>
              <a:t>富表现力和灵活的</a:t>
            </a:r>
            <a:r>
              <a:t>UI</a:t>
            </a:r>
          </a:p>
          <a:p>
            <a:pPr indent="228600" defTabSz="914400">
              <a:spcBef>
                <a:spcPts val="900"/>
              </a:spcBef>
              <a:defRPr sz="1400">
                <a:solidFill>
                  <a:srgbClr val="111111"/>
                </a:solidFill>
              </a:defRPr>
            </a:pPr>
            <a:r>
              <a:t>快速发布聚焦于原生的面向用户体验的功能。分层的架构允许您完全自定义，从而实现难以置信的快速渲染和富有表现力、灵活的设计。</a:t>
            </a:r>
          </a:p>
          <a:p>
            <a:pPr marL="514350" indent="-285750" defTabSz="914400">
              <a:spcBef>
                <a:spcPts val="900"/>
              </a:spcBef>
              <a:buSzPct val="100000"/>
              <a:buFont typeface="Arial"/>
              <a:buChar char="•"/>
              <a:defRPr sz="1400"/>
            </a:pPr>
            <a:r>
              <a:t>原生性能</a:t>
            </a:r>
          </a:p>
          <a:p>
            <a:pPr indent="228600" defTabSz="914400">
              <a:spcBef>
                <a:spcPts val="900"/>
              </a:spcBef>
              <a:defRPr sz="1400"/>
            </a:pPr>
            <a:r>
              <a:t>dart</a:t>
            </a:r>
            <a:r>
              <a:t>代码跨平台、并且会被编译为原生机器码，并且使用不依赖平台的</a:t>
            </a:r>
            <a:r>
              <a:t>C++</a:t>
            </a:r>
            <a:r>
              <a:t>开发的</a:t>
            </a:r>
            <a:r>
              <a:t>skia2D</a:t>
            </a:r>
            <a:r>
              <a:t>渲染引擎</a:t>
            </a:r>
          </a:p>
        </p:txBody>
      </p:sp>
      <p:sp>
        <p:nvSpPr>
          <p:cNvPr id="408" name="矩形 3"/>
          <p:cNvSpPr txBox="1"/>
          <p:nvPr/>
        </p:nvSpPr>
        <p:spPr>
          <a:xfrm>
            <a:off x="1096784" y="2119288"/>
            <a:ext cx="139522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30000"/>
              </a:lnSpc>
              <a:defRPr sz="2000">
                <a:solidFill>
                  <a:schemeClr val="accent1"/>
                </a:solidFill>
                <a:latin typeface="PingFang SC Semibold"/>
                <a:ea typeface="PingFang SC Semibold"/>
                <a:cs typeface="PingFang SC Semibold"/>
                <a:sym typeface="PingFang SC Semibold"/>
              </a:defRPr>
            </a:pPr>
            <a:r>
              <a:t>Flutter</a:t>
            </a:r>
            <a:r>
              <a:t>特点</a:t>
            </a:r>
          </a:p>
        </p:txBody>
      </p:sp>
      <p:grpSp>
        <p:nvGrpSpPr>
          <p:cNvPr id="411" name="组 6"/>
          <p:cNvGrpSpPr/>
          <p:nvPr/>
        </p:nvGrpSpPr>
        <p:grpSpPr>
          <a:xfrm>
            <a:off x="6287944" y="3464219"/>
            <a:ext cx="1115123" cy="1115123"/>
            <a:chOff x="0" y="0"/>
            <a:chExt cx="1115121" cy="1115121"/>
          </a:xfrm>
        </p:grpSpPr>
        <p:sp>
          <p:nvSpPr>
            <p:cNvPr id="409" name="椭圆 4"/>
            <p:cNvSpPr/>
            <p:nvPr/>
          </p:nvSpPr>
          <p:spPr>
            <a:xfrm>
              <a:off x="0" y="0"/>
              <a:ext cx="1115122" cy="1115122"/>
            </a:xfrm>
            <a:prstGeom prst="ellipse">
              <a:avLst/>
            </a:prstGeom>
            <a:solidFill>
              <a:srgbClr val="1E83B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10" name="L 形 5"/>
            <p:cNvSpPr/>
            <p:nvPr/>
          </p:nvSpPr>
          <p:spPr>
            <a:xfrm rot="18900000">
              <a:off x="230102" y="307675"/>
              <a:ext cx="654917" cy="3829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11" y="0"/>
                  </a:lnTo>
                  <a:lnTo>
                    <a:pt x="3411" y="15362"/>
                  </a:lnTo>
                  <a:lnTo>
                    <a:pt x="21600" y="15362"/>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12" name="矩形 8"/>
          <p:cNvSpPr/>
          <p:nvPr/>
        </p:nvSpPr>
        <p:spPr>
          <a:xfrm>
            <a:off x="7593672" y="3655526"/>
            <a:ext cx="3758084" cy="662941"/>
          </a:xfrm>
          <a:prstGeom prst="rect">
            <a:avLst/>
          </a:prstGeom>
          <a:solidFill>
            <a:srgbClr val="1E83B3"/>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30000"/>
              </a:lnSpc>
              <a:defRPr sz="3200">
                <a:solidFill>
                  <a:srgbClr val="FFFFFF"/>
                </a:solidFill>
                <a:latin typeface="PingFang SC Semibold"/>
                <a:ea typeface="PingFang SC Semibold"/>
                <a:cs typeface="PingFang SC Semibold"/>
                <a:sym typeface="PingFang SC Semibold"/>
              </a:defRPr>
            </a:pPr>
            <a:r>
              <a:t>富表现力和灵活的</a:t>
            </a:r>
            <a:r>
              <a:t>UI</a:t>
            </a:r>
          </a:p>
        </p:txBody>
      </p:sp>
      <p:grpSp>
        <p:nvGrpSpPr>
          <p:cNvPr id="415" name="组 9"/>
          <p:cNvGrpSpPr/>
          <p:nvPr/>
        </p:nvGrpSpPr>
        <p:grpSpPr>
          <a:xfrm>
            <a:off x="6287944" y="2220153"/>
            <a:ext cx="1115123" cy="1115123"/>
            <a:chOff x="0" y="0"/>
            <a:chExt cx="1115121" cy="1115121"/>
          </a:xfrm>
        </p:grpSpPr>
        <p:sp>
          <p:nvSpPr>
            <p:cNvPr id="413" name="椭圆 10"/>
            <p:cNvSpPr/>
            <p:nvPr/>
          </p:nvSpPr>
          <p:spPr>
            <a:xfrm>
              <a:off x="0" y="0"/>
              <a:ext cx="1115122" cy="1115122"/>
            </a:xfrm>
            <a:prstGeom prst="ellipse">
              <a:avLst/>
            </a:prstGeom>
            <a:solidFill>
              <a:srgbClr val="145878"/>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14" name="L 形 11"/>
            <p:cNvSpPr/>
            <p:nvPr/>
          </p:nvSpPr>
          <p:spPr>
            <a:xfrm rot="18900000">
              <a:off x="230102" y="307675"/>
              <a:ext cx="654917" cy="3829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11" y="0"/>
                  </a:lnTo>
                  <a:lnTo>
                    <a:pt x="3411" y="15362"/>
                  </a:lnTo>
                  <a:lnTo>
                    <a:pt x="21600" y="15362"/>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16" name="矩形 12"/>
          <p:cNvSpPr/>
          <p:nvPr/>
        </p:nvSpPr>
        <p:spPr>
          <a:xfrm>
            <a:off x="7593672" y="2411459"/>
            <a:ext cx="3924472" cy="662941"/>
          </a:xfrm>
          <a:prstGeom prst="rect">
            <a:avLst/>
          </a:prstGeom>
          <a:solidFill>
            <a:srgbClr val="145878"/>
          </a:solidFill>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30000"/>
              </a:lnSpc>
              <a:defRPr sz="3200">
                <a:solidFill>
                  <a:srgbClr val="FFFFFF"/>
                </a:solidFill>
                <a:latin typeface="PingFang SC Semibold"/>
                <a:ea typeface="PingFang SC Semibold"/>
                <a:cs typeface="PingFang SC Semibold"/>
                <a:sym typeface="PingFang SC Semibold"/>
              </a:defRPr>
            </a:lvl1pPr>
          </a:lstStyle>
          <a:p>
            <a:pPr/>
            <a:r>
              <a:t>快速开发</a:t>
            </a:r>
          </a:p>
        </p:txBody>
      </p:sp>
      <p:grpSp>
        <p:nvGrpSpPr>
          <p:cNvPr id="419" name="组 13"/>
          <p:cNvGrpSpPr/>
          <p:nvPr/>
        </p:nvGrpSpPr>
        <p:grpSpPr>
          <a:xfrm>
            <a:off x="6287944" y="4708285"/>
            <a:ext cx="1115123" cy="1115123"/>
            <a:chOff x="0" y="0"/>
            <a:chExt cx="1115121" cy="1115121"/>
          </a:xfrm>
        </p:grpSpPr>
        <p:sp>
          <p:nvSpPr>
            <p:cNvPr id="417" name="椭圆 14"/>
            <p:cNvSpPr/>
            <p:nvPr/>
          </p:nvSpPr>
          <p:spPr>
            <a:xfrm>
              <a:off x="0" y="0"/>
              <a:ext cx="1115122" cy="1115122"/>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18" name="L 形 15"/>
            <p:cNvSpPr/>
            <p:nvPr/>
          </p:nvSpPr>
          <p:spPr>
            <a:xfrm rot="18900000">
              <a:off x="230102" y="307675"/>
              <a:ext cx="654917" cy="3829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11" y="0"/>
                  </a:lnTo>
                  <a:lnTo>
                    <a:pt x="3411" y="15362"/>
                  </a:lnTo>
                  <a:lnTo>
                    <a:pt x="21600" y="15362"/>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20" name="矩形 16"/>
          <p:cNvSpPr/>
          <p:nvPr/>
        </p:nvSpPr>
        <p:spPr>
          <a:xfrm>
            <a:off x="7593672" y="4899592"/>
            <a:ext cx="3924474" cy="66294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30000"/>
              </a:lnSpc>
              <a:defRPr sz="3200">
                <a:solidFill>
                  <a:srgbClr val="FFFFFF"/>
                </a:solidFill>
                <a:latin typeface="PingFang SC Semibold"/>
                <a:ea typeface="PingFang SC Semibold"/>
                <a:cs typeface="PingFang SC Semibold"/>
                <a:sym typeface="PingFang SC Semibold"/>
              </a:defRPr>
            </a:lvl1pPr>
          </a:lstStyle>
          <a:p>
            <a:pPr/>
            <a:r>
              <a:t>原生性能</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文本占位符 1"/>
          <p:cNvSpPr txBox="1"/>
          <p:nvPr>
            <p:ph type="body" sz="quarter" idx="1"/>
          </p:nvPr>
        </p:nvSpPr>
        <p:spPr>
          <a:xfrm>
            <a:off x="322289" y="258233"/>
            <a:ext cx="5302783" cy="721396"/>
          </a:xfrm>
          <a:prstGeom prst="rect">
            <a:avLst/>
          </a:prstGeom>
        </p:spPr>
        <p:txBody>
          <a:bodyPr/>
          <a:lstStyle/>
          <a:p>
            <a:pPr/>
            <a:r>
              <a:t>01</a:t>
            </a:r>
            <a:r>
              <a:t> 什么是</a:t>
            </a:r>
            <a:r>
              <a:t>Flutter</a:t>
            </a:r>
          </a:p>
        </p:txBody>
      </p:sp>
      <p:sp>
        <p:nvSpPr>
          <p:cNvPr id="423" name="文本框 8"/>
          <p:cNvSpPr txBox="1"/>
          <p:nvPr/>
        </p:nvSpPr>
        <p:spPr>
          <a:xfrm>
            <a:off x="1040556" y="2968013"/>
            <a:ext cx="10052779" cy="280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defTabSz="914400">
              <a:spcBef>
                <a:spcPts val="900"/>
              </a:spcBef>
              <a:defRPr sz="1400"/>
            </a:pPr>
            <a:r>
              <a:t>跨平台、并且</a:t>
            </a:r>
            <a:r>
              <a:t>dart</a:t>
            </a:r>
            <a:r>
              <a:t>代码会被编译为原生机器码</a:t>
            </a:r>
          </a:p>
          <a:p>
            <a:pPr marL="228600" defTabSz="914400">
              <a:spcBef>
                <a:spcPts val="900"/>
              </a:spcBef>
              <a:defRPr sz="1400"/>
            </a:pPr>
            <a:r>
              <a:t>1.	</a:t>
            </a:r>
            <a:r>
              <a:t>利用</a:t>
            </a:r>
            <a:r>
              <a:t>dart</a:t>
            </a:r>
            <a:r>
              <a:t>语言，同时支持</a:t>
            </a:r>
            <a:r>
              <a:t>JIT</a:t>
            </a:r>
            <a:r>
              <a:t>和</a:t>
            </a:r>
            <a:r>
              <a:t>AOT</a:t>
            </a:r>
            <a:r>
              <a:t>两种编译方式的特性，在不同场景下使用不同的变异方式。</a:t>
            </a:r>
          </a:p>
          <a:p>
            <a:pPr marL="228600" indent="228600" defTabSz="914400">
              <a:spcBef>
                <a:spcPts val="900"/>
              </a:spcBef>
              <a:defRPr sz="1400"/>
            </a:pPr>
            <a:r>
              <a:t>•	</a:t>
            </a:r>
            <a:r>
              <a:t>在</a:t>
            </a:r>
            <a:r>
              <a:t>Debug</a:t>
            </a:r>
            <a:r>
              <a:t>模式下，采用</a:t>
            </a:r>
            <a:r>
              <a:t>JIT</a:t>
            </a:r>
            <a:r>
              <a:t>动态编译方式，将代码运行在</a:t>
            </a:r>
            <a:r>
              <a:t>Dart</a:t>
            </a:r>
            <a:r>
              <a:t>虚拟机上，使得我们编写的代码可以实时更新，实现热重载的特性</a:t>
            </a:r>
          </a:p>
          <a:p>
            <a:pPr marL="228600" indent="228600" defTabSz="914400">
              <a:spcBef>
                <a:spcPts val="900"/>
              </a:spcBef>
              <a:defRPr sz="1400"/>
            </a:pPr>
            <a:r>
              <a:t>•	</a:t>
            </a:r>
            <a:r>
              <a:t>在</a:t>
            </a:r>
            <a:r>
              <a:t>Release</a:t>
            </a:r>
            <a:r>
              <a:t>模式下，需要同时保证运行速度和渲染速度，则采用</a:t>
            </a:r>
            <a:r>
              <a:t>AOT</a:t>
            </a:r>
            <a:r>
              <a:t>编译方式，将代码直接编译成对应平台的</a:t>
            </a:r>
            <a:r>
              <a:t>Native</a:t>
            </a:r>
          </a:p>
          <a:p>
            <a:pPr marL="228600" defTabSz="914400">
              <a:spcBef>
                <a:spcPts val="900"/>
              </a:spcBef>
              <a:defRPr sz="1400"/>
            </a:pPr>
            <a:r>
              <a:t>2.	</a:t>
            </a:r>
            <a:r>
              <a:t>在</a:t>
            </a:r>
            <a:r>
              <a:t>ui</a:t>
            </a:r>
            <a:r>
              <a:t>渲染方面，</a:t>
            </a:r>
            <a:r>
              <a:t>Flutter</a:t>
            </a:r>
            <a:r>
              <a:t>的渲染不依赖于平台，基于自带的</a:t>
            </a:r>
            <a:r>
              <a:t>Skia</a:t>
            </a:r>
            <a:r>
              <a:t>渲染引擎，构建了一套完整的跨平台</a:t>
            </a:r>
            <a:r>
              <a:t>ui</a:t>
            </a:r>
            <a:r>
              <a:t>渲染框架；</a:t>
            </a:r>
          </a:p>
          <a:p>
            <a:pPr marL="228600" defTabSz="914400">
              <a:spcBef>
                <a:spcPts val="900"/>
              </a:spcBef>
              <a:defRPr sz="1400"/>
            </a:pPr>
            <a:r>
              <a:t>3.	</a:t>
            </a:r>
            <a:r>
              <a:t>在平台交互方面，</a:t>
            </a:r>
            <a:r>
              <a:t>flutter</a:t>
            </a:r>
            <a:r>
              <a:t>提供了</a:t>
            </a:r>
            <a:r>
              <a:t>Platform Channel</a:t>
            </a:r>
            <a:r>
              <a:t>的通道，可以方便的和</a:t>
            </a:r>
            <a:r>
              <a:t>Native</a:t>
            </a:r>
            <a:r>
              <a:t>交互。</a:t>
            </a:r>
          </a:p>
          <a:p>
            <a:pPr marL="228600" defTabSz="914400">
              <a:spcBef>
                <a:spcPts val="900"/>
              </a:spcBef>
              <a:defRPr sz="1400"/>
            </a:pPr>
            <a:r>
              <a:t>4.	Flutter</a:t>
            </a:r>
            <a:r>
              <a:t>不仅是一个跨平台的</a:t>
            </a:r>
            <a:r>
              <a:t>ui</a:t>
            </a:r>
            <a:r>
              <a:t>框架，也是</a:t>
            </a:r>
            <a:r>
              <a:t>google</a:t>
            </a:r>
            <a:r>
              <a:t>新一代操作系统</a:t>
            </a:r>
            <a:r>
              <a:rPr>
                <a:solidFill>
                  <a:srgbClr val="FF7E7E"/>
                </a:solidFill>
              </a:rPr>
              <a:t>Fuchsia</a:t>
            </a:r>
            <a:r>
              <a:t>的</a:t>
            </a:r>
            <a:r>
              <a:t>UI</a:t>
            </a:r>
            <a:r>
              <a:t>框架。</a:t>
            </a:r>
          </a:p>
        </p:txBody>
      </p:sp>
      <p:sp>
        <p:nvSpPr>
          <p:cNvPr id="424" name="矩形 3"/>
          <p:cNvSpPr txBox="1"/>
          <p:nvPr/>
        </p:nvSpPr>
        <p:spPr>
          <a:xfrm>
            <a:off x="1096784" y="2119288"/>
            <a:ext cx="1120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2000">
                <a:solidFill>
                  <a:schemeClr val="accent1"/>
                </a:solidFill>
                <a:latin typeface="PingFang SC Semibold"/>
                <a:ea typeface="PingFang SC Semibold"/>
                <a:cs typeface="PingFang SC Semibold"/>
                <a:sym typeface="PingFang SC Semibold"/>
              </a:defRPr>
            </a:lvl1pPr>
          </a:lstStyle>
          <a:p>
            <a:pPr/>
            <a:r>
              <a:t>本机性能</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文本占位符 1"/>
          <p:cNvSpPr txBox="1"/>
          <p:nvPr>
            <p:ph type="body" sz="quarter" idx="1"/>
          </p:nvPr>
        </p:nvSpPr>
        <p:spPr>
          <a:xfrm>
            <a:off x="322289" y="258233"/>
            <a:ext cx="5302783" cy="721396"/>
          </a:xfrm>
          <a:prstGeom prst="rect">
            <a:avLst/>
          </a:prstGeom>
        </p:spPr>
        <p:txBody>
          <a:bodyPr/>
          <a:lstStyle/>
          <a:p>
            <a:pPr/>
            <a:r>
              <a:t>01</a:t>
            </a:r>
            <a:r>
              <a:t> 什么是</a:t>
            </a:r>
            <a:r>
              <a:t>Flutter</a:t>
            </a:r>
          </a:p>
        </p:txBody>
      </p:sp>
      <p:pic>
        <p:nvPicPr>
          <p:cNvPr id="427" name="图片 7" descr="图片 7"/>
          <p:cNvPicPr>
            <a:picLocks noChangeAspect="1"/>
          </p:cNvPicPr>
          <p:nvPr/>
        </p:nvPicPr>
        <p:blipFill>
          <a:blip r:embed="rId2">
            <a:extLst/>
          </a:blip>
          <a:stretch>
            <a:fillRect/>
          </a:stretch>
        </p:blipFill>
        <p:spPr>
          <a:xfrm>
            <a:off x="930165" y="1749156"/>
            <a:ext cx="3300314" cy="944168"/>
          </a:xfrm>
          <a:prstGeom prst="rect">
            <a:avLst/>
          </a:prstGeom>
          <a:ln w="12700">
            <a:miter lim="400000"/>
          </a:ln>
        </p:spPr>
      </p:pic>
      <p:grpSp>
        <p:nvGrpSpPr>
          <p:cNvPr id="430" name="组 19"/>
          <p:cNvGrpSpPr/>
          <p:nvPr/>
        </p:nvGrpSpPr>
        <p:grpSpPr>
          <a:xfrm>
            <a:off x="930165" y="2693323"/>
            <a:ext cx="3300314" cy="3465107"/>
            <a:chOff x="0" y="0"/>
            <a:chExt cx="3300312" cy="3465105"/>
          </a:xfrm>
        </p:grpSpPr>
        <p:sp>
          <p:nvSpPr>
            <p:cNvPr id="428" name="矩形 17"/>
            <p:cNvSpPr/>
            <p:nvPr/>
          </p:nvSpPr>
          <p:spPr>
            <a:xfrm>
              <a:off x="0" y="0"/>
              <a:ext cx="3300313" cy="3465106"/>
            </a:xfrm>
            <a:prstGeom prst="rect">
              <a:avLst/>
            </a:prstGeom>
            <a:solidFill>
              <a:srgbClr val="1E83B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9" name="文本框 8"/>
            <p:cNvSpPr/>
            <p:nvPr/>
          </p:nvSpPr>
          <p:spPr>
            <a:xfrm>
              <a:off x="149666" y="204092"/>
              <a:ext cx="300098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85750" indent="-285750" defTabSz="914400">
                <a:lnSpc>
                  <a:spcPct val="130000"/>
                </a:lnSpc>
                <a:buSzPct val="100000"/>
                <a:buFont typeface="Arial"/>
                <a:buChar char="•"/>
                <a:defRPr sz="1200">
                  <a:solidFill>
                    <a:srgbClr val="FF7E7E"/>
                  </a:solidFill>
                  <a:latin typeface="PingFang SC Semibold"/>
                  <a:ea typeface="PingFang SC Semibold"/>
                  <a:cs typeface="PingFang SC Semibold"/>
                  <a:sym typeface="PingFang SC Semibold"/>
                </a:defRPr>
              </a:pPr>
              <a:r>
                <a:t>Skia</a:t>
              </a:r>
              <a:r>
                <a:rPr>
                  <a:latin typeface="PingFang SC Regular"/>
                  <a:ea typeface="PingFang SC Regular"/>
                  <a:cs typeface="PingFang SC Regular"/>
                  <a:sym typeface="PingFang SC Regular"/>
                </a:rPr>
                <a:t> </a:t>
              </a:r>
              <a:r>
                <a:rPr>
                  <a:solidFill>
                    <a:srgbClr val="FFFFFF"/>
                  </a:solidFill>
                  <a:latin typeface="PingFang SC Regular"/>
                  <a:ea typeface="PingFang SC Regular"/>
                  <a:cs typeface="PingFang SC Regular"/>
                  <a:sym typeface="PingFang SC Regular"/>
                </a:rPr>
                <a:t>Graphics Library</a:t>
              </a:r>
              <a:r>
                <a:rPr>
                  <a:solidFill>
                    <a:srgbClr val="FFFFFF"/>
                  </a:solidFill>
                  <a:latin typeface="PingFang SC Regular"/>
                  <a:ea typeface="PingFang SC Regular"/>
                  <a:cs typeface="PingFang SC Regular"/>
                  <a:sym typeface="PingFang SC Regular"/>
                </a:rPr>
                <a:t>（</a:t>
              </a:r>
              <a:r>
                <a:rPr>
                  <a:solidFill>
                    <a:srgbClr val="FFFFFF"/>
                  </a:solidFill>
                  <a:latin typeface="PingFang SC Regular"/>
                  <a:ea typeface="PingFang SC Regular"/>
                  <a:cs typeface="PingFang SC Regular"/>
                  <a:sym typeface="PingFang SC Regular"/>
                </a:rPr>
                <a:t>SGL</a:t>
              </a:r>
              <a:r>
                <a:rPr>
                  <a:solidFill>
                    <a:srgbClr val="FFFFFF"/>
                  </a:solidFill>
                  <a:latin typeface="PingFang SC Regular"/>
                  <a:ea typeface="PingFang SC Regular"/>
                  <a:cs typeface="PingFang SC Regular"/>
                  <a:sym typeface="PingFang SC Regular"/>
                </a:rPr>
                <a:t>）是一个由</a:t>
              </a:r>
              <a:r>
                <a:rPr>
                  <a:solidFill>
                    <a:srgbClr val="FFFFFF"/>
                  </a:solidFill>
                  <a:latin typeface="PingFang SC Regular"/>
                  <a:ea typeface="PingFang SC Regular"/>
                  <a:cs typeface="PingFang SC Regular"/>
                  <a:sym typeface="PingFang SC Regular"/>
                </a:rPr>
                <a:t>C++</a:t>
              </a:r>
              <a:r>
                <a:rPr>
                  <a:solidFill>
                    <a:srgbClr val="FFFFFF"/>
                  </a:solidFill>
                  <a:latin typeface="PingFang SC Regular"/>
                  <a:ea typeface="PingFang SC Regular"/>
                  <a:cs typeface="PingFang SC Regular"/>
                  <a:sym typeface="PingFang SC Regular"/>
                </a:rPr>
                <a:t>编写的开放源代码图形库，最初由</a:t>
              </a:r>
              <a:r>
                <a:rPr>
                  <a:solidFill>
                    <a:srgbClr val="FFFFFF"/>
                  </a:solidFill>
                  <a:latin typeface="PingFang SC Regular"/>
                  <a:ea typeface="PingFang SC Regular"/>
                  <a:cs typeface="PingFang SC Regular"/>
                  <a:sym typeface="PingFang SC Regular"/>
                </a:rPr>
                <a:t>Skia</a:t>
              </a:r>
              <a:r>
                <a:rPr>
                  <a:solidFill>
                    <a:srgbClr val="FFFFFF"/>
                  </a:solidFill>
                  <a:latin typeface="PingFang SC Regular"/>
                  <a:ea typeface="PingFang SC Regular"/>
                  <a:cs typeface="PingFang SC Regular"/>
                  <a:sym typeface="PingFang SC Regular"/>
                </a:rPr>
                <a:t>公司开发，被</a:t>
              </a:r>
              <a:r>
                <a:rPr>
                  <a:solidFill>
                    <a:srgbClr val="FFFFFF"/>
                  </a:solidFill>
                  <a:latin typeface="PingFang SC Regular"/>
                  <a:ea typeface="PingFang SC Regular"/>
                  <a:cs typeface="PingFang SC Regular"/>
                  <a:sym typeface="PingFang SC Regular"/>
                </a:rPr>
                <a:t>Google</a:t>
              </a:r>
              <a:r>
                <a:rPr>
                  <a:solidFill>
                    <a:srgbClr val="FFFFFF"/>
                  </a:solidFill>
                  <a:latin typeface="PingFang SC Regular"/>
                  <a:ea typeface="PingFang SC Regular"/>
                  <a:cs typeface="PingFang SC Regular"/>
                  <a:sym typeface="PingFang SC Regular"/>
                </a:rPr>
                <a:t>收购后以</a:t>
              </a:r>
              <a:r>
                <a:rPr>
                  <a:solidFill>
                    <a:srgbClr val="FFFFFF"/>
                  </a:solidFill>
                  <a:latin typeface="PingFang SC Regular"/>
                  <a:ea typeface="PingFang SC Regular"/>
                  <a:cs typeface="PingFang SC Regular"/>
                  <a:sym typeface="PingFang SC Regular"/>
                </a:rPr>
                <a:t>New BSD License</a:t>
              </a:r>
              <a:r>
                <a:rPr>
                  <a:solidFill>
                    <a:srgbClr val="FFFFFF"/>
                  </a:solidFill>
                  <a:latin typeface="PingFang SC Regular"/>
                  <a:ea typeface="PingFang SC Regular"/>
                  <a:cs typeface="PingFang SC Regular"/>
                  <a:sym typeface="PingFang SC Regular"/>
                </a:rPr>
                <a:t>许可下开源。</a:t>
              </a:r>
              <a:endParaRPr>
                <a:solidFill>
                  <a:srgbClr val="FFFFFF"/>
                </a:solidFill>
                <a:latin typeface="PingFang SC Regular"/>
                <a:ea typeface="PingFang SC Regular"/>
                <a:cs typeface="PingFang SC Regular"/>
                <a:sym typeface="PingFang SC Regular"/>
              </a:endParaRPr>
            </a:p>
            <a:p>
              <a:pPr marL="285750" indent="-285750" defTabSz="914400">
                <a:lnSpc>
                  <a:spcPct val="130000"/>
                </a:lnSpc>
                <a:buSzPct val="100000"/>
                <a:buFont typeface="Arial"/>
                <a:buChar char="•"/>
                <a:defRPr sz="1200">
                  <a:solidFill>
                    <a:srgbClr val="FFFFFF"/>
                  </a:solidFill>
                </a:defRPr>
              </a:pPr>
            </a:p>
            <a:p>
              <a:pPr marL="285750" indent="-285750" defTabSz="914400">
                <a:lnSpc>
                  <a:spcPct val="130000"/>
                </a:lnSpc>
                <a:buSzPct val="100000"/>
                <a:buFont typeface="Arial"/>
                <a:buChar char="•"/>
                <a:defRPr sz="1200">
                  <a:solidFill>
                    <a:srgbClr val="FFFFFF"/>
                  </a:solidFill>
                </a:defRPr>
              </a:pPr>
              <a:r>
                <a:t>Skia</a:t>
              </a:r>
              <a:r>
                <a:t>公司所开发的第一个产品就是</a:t>
              </a:r>
              <a:r>
                <a:t>Skia Graphics Library</a:t>
              </a:r>
              <a:r>
                <a:t>，能在低端设备如手机上呈现高质量的</a:t>
              </a:r>
              <a:r>
                <a:t>2D</a:t>
              </a:r>
              <a:r>
                <a:t>图形。截至</a:t>
              </a:r>
              <a:r>
                <a:t>2017</a:t>
              </a:r>
              <a:r>
                <a:t>年，它已被应用于</a:t>
              </a:r>
              <a:r>
                <a:t>Android</a:t>
              </a:r>
              <a:r>
                <a:t>、</a:t>
              </a:r>
              <a:r>
                <a:t>Google Chrome</a:t>
              </a:r>
              <a:r>
                <a:t>、</a:t>
              </a:r>
              <a:r>
                <a:t>Chrome OS</a:t>
              </a:r>
              <a:r>
                <a:t>、</a:t>
              </a:r>
              <a:r>
                <a:t>Chromium OS</a:t>
              </a:r>
              <a:r>
                <a:t>、</a:t>
              </a:r>
              <a:r>
                <a:t>Mozilla Firefox</a:t>
              </a:r>
              <a:r>
                <a:t>、</a:t>
              </a:r>
              <a:r>
                <a:t>Firefox OS</a:t>
              </a:r>
              <a:r>
                <a:t>以及</a:t>
              </a:r>
              <a:r>
                <a:t>Sublime Text</a:t>
              </a:r>
              <a:r>
                <a:t>。</a:t>
              </a:r>
            </a:p>
          </p:txBody>
        </p:sp>
      </p:grpSp>
      <p:pic>
        <p:nvPicPr>
          <p:cNvPr id="431" name="图片 22" descr="图片 22"/>
          <p:cNvPicPr>
            <a:picLocks noChangeAspect="1"/>
          </p:cNvPicPr>
          <p:nvPr/>
        </p:nvPicPr>
        <p:blipFill>
          <a:blip r:embed="rId3">
            <a:extLst/>
          </a:blip>
          <a:stretch>
            <a:fillRect/>
          </a:stretch>
        </p:blipFill>
        <p:spPr>
          <a:xfrm>
            <a:off x="4466625" y="1749156"/>
            <a:ext cx="3300312" cy="944168"/>
          </a:xfrm>
          <a:prstGeom prst="rect">
            <a:avLst/>
          </a:prstGeom>
          <a:ln w="12700">
            <a:miter lim="400000"/>
          </a:ln>
        </p:spPr>
      </p:pic>
      <p:grpSp>
        <p:nvGrpSpPr>
          <p:cNvPr id="434" name="组 23"/>
          <p:cNvGrpSpPr/>
          <p:nvPr/>
        </p:nvGrpSpPr>
        <p:grpSpPr>
          <a:xfrm>
            <a:off x="4466625" y="2693323"/>
            <a:ext cx="3300313" cy="3465106"/>
            <a:chOff x="0" y="0"/>
            <a:chExt cx="3300312" cy="3465105"/>
          </a:xfrm>
        </p:grpSpPr>
        <p:sp>
          <p:nvSpPr>
            <p:cNvPr id="432" name="矩形 24"/>
            <p:cNvSpPr/>
            <p:nvPr/>
          </p:nvSpPr>
          <p:spPr>
            <a:xfrm>
              <a:off x="0" y="0"/>
              <a:ext cx="3300313" cy="3465106"/>
            </a:xfrm>
            <a:prstGeom prst="rect">
              <a:avLst/>
            </a:prstGeom>
            <a:solidFill>
              <a:srgbClr val="1E83B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33" name="文本框 8"/>
            <p:cNvSpPr/>
            <p:nvPr/>
          </p:nvSpPr>
          <p:spPr>
            <a:xfrm>
              <a:off x="149666" y="183543"/>
              <a:ext cx="300098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85750" indent="-285750" defTabSz="914400">
                <a:lnSpc>
                  <a:spcPct val="130000"/>
                </a:lnSpc>
                <a:buSzPct val="100000"/>
                <a:buFont typeface="Arial"/>
                <a:buChar char="•"/>
                <a:defRPr sz="1200">
                  <a:solidFill>
                    <a:srgbClr val="FF7E7E"/>
                  </a:solidFill>
                  <a:latin typeface="PingFang SC Semibold"/>
                  <a:ea typeface="PingFang SC Semibold"/>
                  <a:cs typeface="PingFang SC Semibold"/>
                  <a:sym typeface="PingFang SC Semibold"/>
                </a:defRPr>
              </a:pPr>
              <a:r>
                <a:t>AOT</a:t>
              </a:r>
              <a:r>
                <a:rPr>
                  <a:solidFill>
                    <a:srgbClr val="FFFFFF"/>
                  </a:solidFill>
                  <a:latin typeface="PingFang SC Regular"/>
                  <a:ea typeface="PingFang SC Regular"/>
                  <a:cs typeface="PingFang SC Regular"/>
                  <a:sym typeface="PingFang SC Regular"/>
                </a:rPr>
                <a:t> Compiler</a:t>
              </a:r>
              <a:r>
                <a:rPr>
                  <a:solidFill>
                    <a:srgbClr val="FFFFFF"/>
                  </a:solidFill>
                  <a:latin typeface="PingFang SC Regular"/>
                  <a:ea typeface="PingFang SC Regular"/>
                  <a:cs typeface="PingFang SC Regular"/>
                  <a:sym typeface="PingFang SC Regular"/>
                </a:rPr>
                <a:t>和</a:t>
              </a:r>
              <a:r>
                <a:t>JIT</a:t>
              </a:r>
              <a:r>
                <a:rPr>
                  <a:solidFill>
                    <a:srgbClr val="FFFFFF"/>
                  </a:solidFill>
                  <a:latin typeface="PingFang SC Regular"/>
                  <a:ea typeface="PingFang SC Regular"/>
                  <a:cs typeface="PingFang SC Regular"/>
                  <a:sym typeface="PingFang SC Regular"/>
                </a:rPr>
                <a:t> Compiler</a:t>
              </a:r>
              <a:r>
                <a:rPr>
                  <a:solidFill>
                    <a:srgbClr val="FFFFFF"/>
                  </a:solidFill>
                  <a:latin typeface="PingFang SC Regular"/>
                  <a:ea typeface="PingFang SC Regular"/>
                  <a:cs typeface="PingFang SC Regular"/>
                  <a:sym typeface="PingFang SC Regular"/>
                </a:rPr>
                <a:t>就是针对编译形式做的分类： </a:t>
              </a:r>
              <a:endParaRPr>
                <a:solidFill>
                  <a:srgbClr val="FFFFFF"/>
                </a:solidFill>
              </a:endParaRPr>
            </a:p>
            <a:p>
              <a:pPr defTabSz="914400">
                <a:lnSpc>
                  <a:spcPct val="130000"/>
                </a:lnSpc>
                <a:defRPr sz="1200">
                  <a:solidFill>
                    <a:srgbClr val="FFFFFF"/>
                  </a:solidFill>
                </a:defRPr>
              </a:pPr>
            </a:p>
            <a:p>
              <a:pPr marL="285750" indent="-285750" defTabSz="914400">
                <a:lnSpc>
                  <a:spcPct val="130000"/>
                </a:lnSpc>
                <a:buSzPct val="100000"/>
                <a:buFont typeface="Arial"/>
                <a:buChar char="•"/>
                <a:defRPr sz="1200">
                  <a:solidFill>
                    <a:srgbClr val="FFFFFF"/>
                  </a:solidFill>
                </a:defRPr>
              </a:pPr>
              <a:r>
                <a:t>JIT: </a:t>
              </a:r>
              <a:r>
                <a:t>在运行时即时编译，在开发周期中使用，可以动态下发和执行代码，开发测试效率高，但运行速度和执行性能则会因为运行时即时编译受到影响。</a:t>
              </a:r>
            </a:p>
            <a:p>
              <a:pPr marL="285750" indent="-285750" defTabSz="914400">
                <a:lnSpc>
                  <a:spcPct val="130000"/>
                </a:lnSpc>
                <a:buSzPct val="100000"/>
                <a:buFont typeface="Arial"/>
                <a:buChar char="•"/>
                <a:defRPr sz="1200">
                  <a:solidFill>
                    <a:srgbClr val="FFFFFF"/>
                  </a:solidFill>
                </a:defRPr>
              </a:pPr>
            </a:p>
            <a:p>
              <a:pPr marL="285750" indent="-285750" defTabSz="914400">
                <a:lnSpc>
                  <a:spcPct val="130000"/>
                </a:lnSpc>
                <a:buSzPct val="100000"/>
                <a:buFont typeface="Arial"/>
                <a:buChar char="•"/>
                <a:defRPr sz="1200">
                  <a:solidFill>
                    <a:srgbClr val="FFFFFF"/>
                  </a:solidFill>
                </a:defRPr>
              </a:pPr>
              <a:r>
                <a:t>AOT: </a:t>
              </a:r>
              <a:r>
                <a:t>可以生成被直接执行的二进制代码，运行速度快、执行性能表现好，但每次执行前都需要提前编译，开发测试效率低。</a:t>
              </a:r>
            </a:p>
          </p:txBody>
        </p:sp>
      </p:grpSp>
      <p:pic>
        <p:nvPicPr>
          <p:cNvPr id="435" name="图片 27" descr="图片 27"/>
          <p:cNvPicPr>
            <a:picLocks noChangeAspect="1"/>
          </p:cNvPicPr>
          <p:nvPr/>
        </p:nvPicPr>
        <p:blipFill>
          <a:blip r:embed="rId4">
            <a:extLst/>
          </a:blip>
          <a:stretch>
            <a:fillRect/>
          </a:stretch>
        </p:blipFill>
        <p:spPr>
          <a:xfrm>
            <a:off x="8003085" y="1749155"/>
            <a:ext cx="3300314" cy="944168"/>
          </a:xfrm>
          <a:prstGeom prst="rect">
            <a:avLst/>
          </a:prstGeom>
          <a:ln w="12700">
            <a:miter lim="400000"/>
          </a:ln>
        </p:spPr>
      </p:pic>
      <p:grpSp>
        <p:nvGrpSpPr>
          <p:cNvPr id="438" name="组 28"/>
          <p:cNvGrpSpPr/>
          <p:nvPr/>
        </p:nvGrpSpPr>
        <p:grpSpPr>
          <a:xfrm>
            <a:off x="8003085" y="2693323"/>
            <a:ext cx="3300313" cy="3465107"/>
            <a:chOff x="0" y="0"/>
            <a:chExt cx="3300312" cy="3465105"/>
          </a:xfrm>
        </p:grpSpPr>
        <p:sp>
          <p:nvSpPr>
            <p:cNvPr id="436" name="矩形 29"/>
            <p:cNvSpPr/>
            <p:nvPr/>
          </p:nvSpPr>
          <p:spPr>
            <a:xfrm>
              <a:off x="-1" y="-1"/>
              <a:ext cx="3300314" cy="3465107"/>
            </a:xfrm>
            <a:prstGeom prst="rect">
              <a:avLst/>
            </a:prstGeom>
            <a:solidFill>
              <a:srgbClr val="1E83B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37" name="文本框 8"/>
            <p:cNvSpPr txBox="1"/>
            <p:nvPr/>
          </p:nvSpPr>
          <p:spPr>
            <a:xfrm>
              <a:off x="149666" y="204091"/>
              <a:ext cx="3000981" cy="19913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285750" indent="-285750" defTabSz="914400">
                <a:lnSpc>
                  <a:spcPct val="130000"/>
                </a:lnSpc>
                <a:buSzPct val="100000"/>
                <a:buFont typeface="Arial"/>
                <a:buChar char="•"/>
                <a:defRPr sz="1200">
                  <a:solidFill>
                    <a:srgbClr val="FF7E7E"/>
                  </a:solidFill>
                  <a:latin typeface="PingFang SC Semibold"/>
                  <a:ea typeface="PingFang SC Semibold"/>
                  <a:cs typeface="PingFang SC Semibold"/>
                  <a:sym typeface="PingFang SC Semibold"/>
                </a:defRPr>
              </a:pPr>
              <a:r>
                <a:t>热重载 </a:t>
              </a:r>
              <a:r>
                <a:rPr>
                  <a:solidFill>
                    <a:srgbClr val="FFFFFF"/>
                  </a:solidFill>
                  <a:latin typeface="PingFang SC Regular"/>
                  <a:ea typeface="PingFang SC Regular"/>
                  <a:cs typeface="PingFang SC Regular"/>
                  <a:sym typeface="PingFang SC Regular"/>
                </a:rPr>
                <a:t>提供快速开发周期，该功能支持应用程序在运行状态下重载代码而无需重新启动应用程序或者丢失程序运行状态。</a:t>
              </a:r>
              <a:endParaRPr>
                <a:solidFill>
                  <a:srgbClr val="FFFFFF"/>
                </a:solidFill>
              </a:endParaRPr>
            </a:p>
            <a:p>
              <a:pPr marL="285750" indent="-285750" defTabSz="914400">
                <a:lnSpc>
                  <a:spcPct val="130000"/>
                </a:lnSpc>
                <a:buSzPct val="100000"/>
                <a:buFont typeface="Arial"/>
                <a:buChar char="•"/>
                <a:defRPr sz="1200">
                  <a:solidFill>
                    <a:srgbClr val="FFFFFF"/>
                  </a:solidFill>
                </a:defRPr>
              </a:pPr>
            </a:p>
            <a:p>
              <a:pPr marL="285750" indent="-285750" defTabSz="914400">
                <a:lnSpc>
                  <a:spcPct val="130000"/>
                </a:lnSpc>
                <a:buSzPct val="100000"/>
                <a:buFont typeface="Arial"/>
                <a:buChar char="•"/>
                <a:defRPr sz="1200">
                  <a:solidFill>
                    <a:srgbClr val="FF7E7E"/>
                  </a:solidFill>
                </a:defRPr>
              </a:pPr>
              <a:r>
                <a:t>Platform Channel                            </a:t>
              </a:r>
              <a:r>
                <a:rPr u="sng">
                  <a:solidFill>
                    <a:srgbClr val="0563C1"/>
                  </a:solidFill>
                  <a:uFill>
                    <a:solidFill>
                      <a:srgbClr val="0563C1"/>
                    </a:solidFill>
                  </a:uFill>
                  <a:hlinkClick r:id="rId5" invalidUrl="" action="" tgtFrame="" tooltip="" history="1" highlightClick="0" endSnd="0"/>
                </a:rPr>
                <a:t>深入理解</a:t>
              </a:r>
              <a:r>
                <a:rPr u="sng">
                  <a:solidFill>
                    <a:srgbClr val="0563C1"/>
                  </a:solidFill>
                  <a:uFill>
                    <a:solidFill>
                      <a:srgbClr val="0563C1"/>
                    </a:solidFill>
                  </a:uFill>
                  <a:hlinkClick r:id="rId5" invalidUrl="" action="" tgtFrame="" tooltip="" history="1" highlightClick="0" endSnd="0"/>
                </a:rPr>
                <a:t>Flutter Platform Channel</a:t>
              </a:r>
            </a:p>
          </p:txBody>
        </p:sp>
      </p:gr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文本占位符 1"/>
          <p:cNvSpPr txBox="1"/>
          <p:nvPr>
            <p:ph type="body" sz="quarter" idx="1"/>
          </p:nvPr>
        </p:nvSpPr>
        <p:spPr>
          <a:xfrm>
            <a:off x="322289" y="258233"/>
            <a:ext cx="5302783" cy="721396"/>
          </a:xfrm>
          <a:prstGeom prst="rect">
            <a:avLst/>
          </a:prstGeom>
        </p:spPr>
        <p:txBody>
          <a:bodyPr/>
          <a:lstStyle/>
          <a:p>
            <a:pPr/>
            <a:r>
              <a:t>01</a:t>
            </a:r>
            <a:r>
              <a:t> 什么是</a:t>
            </a:r>
            <a:r>
              <a:t>Flutter</a:t>
            </a:r>
          </a:p>
        </p:txBody>
      </p:sp>
      <p:sp>
        <p:nvSpPr>
          <p:cNvPr id="441" name="矩形 2"/>
          <p:cNvSpPr/>
          <p:nvPr/>
        </p:nvSpPr>
        <p:spPr>
          <a:xfrm flipV="1">
            <a:off x="3182917" y="3233853"/>
            <a:ext cx="765740" cy="45720"/>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442" name="文本框 8"/>
          <p:cNvSpPr txBox="1"/>
          <p:nvPr/>
        </p:nvSpPr>
        <p:spPr>
          <a:xfrm>
            <a:off x="3984478" y="3726296"/>
            <a:ext cx="6451533"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spcBef>
                <a:spcPts val="900"/>
              </a:spcBef>
            </a:pPr>
            <a:r>
              <a:t>flutter</a:t>
            </a:r>
            <a:r>
              <a:t>是</a:t>
            </a:r>
            <a:r>
              <a:t>google</a:t>
            </a:r>
            <a:r>
              <a:t>开源的跨平台、支持热重载、高性能、表现力强的</a:t>
            </a:r>
            <a:r>
              <a:t>UI</a:t>
            </a:r>
            <a:r>
              <a:t>框架</a:t>
            </a:r>
          </a:p>
        </p:txBody>
      </p:sp>
      <p:sp>
        <p:nvSpPr>
          <p:cNvPr id="443" name="矩形 4"/>
          <p:cNvSpPr txBox="1"/>
          <p:nvPr/>
        </p:nvSpPr>
        <p:spPr>
          <a:xfrm>
            <a:off x="4040707" y="3279014"/>
            <a:ext cx="215722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30000"/>
              </a:lnSpc>
              <a:defRPr sz="2000">
                <a:solidFill>
                  <a:schemeClr val="accent1"/>
                </a:solidFill>
                <a:latin typeface="PingFang SC Semibold"/>
                <a:ea typeface="PingFang SC Semibold"/>
                <a:cs typeface="PingFang SC Semibold"/>
                <a:sym typeface="PingFang SC Semibold"/>
              </a:defRPr>
            </a:pPr>
            <a:r>
              <a:t>一句话描述</a:t>
            </a:r>
            <a:r>
              <a:t>Flutter</a:t>
            </a:r>
          </a:p>
        </p:txBody>
      </p:sp>
      <p:sp>
        <p:nvSpPr>
          <p:cNvPr id="444" name="矩形 5"/>
          <p:cNvSpPr txBox="1"/>
          <p:nvPr/>
        </p:nvSpPr>
        <p:spPr>
          <a:xfrm>
            <a:off x="3168231" y="3233853"/>
            <a:ext cx="61722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30000"/>
              </a:lnSpc>
              <a:defRPr sz="4000">
                <a:solidFill>
                  <a:schemeClr val="accent1"/>
                </a:solidFill>
                <a:latin typeface="PingFang SC Semibold"/>
                <a:ea typeface="PingFang SC Semibold"/>
                <a:cs typeface="PingFang SC Semibold"/>
                <a:sym typeface="PingFang SC Semibold"/>
              </a:defRPr>
            </a:lvl1pPr>
          </a:lstStyle>
          <a:p>
            <a:pPr/>
            <a:r>
              <a:t>01</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文本占位符 1"/>
          <p:cNvSpPr txBox="1"/>
          <p:nvPr>
            <p:ph type="body" sz="quarter" idx="1"/>
          </p:nvPr>
        </p:nvSpPr>
        <p:spPr>
          <a:xfrm>
            <a:off x="4640703" y="660099"/>
            <a:ext cx="2910594" cy="2373034"/>
          </a:xfrm>
          <a:prstGeom prst="rect">
            <a:avLst/>
          </a:prstGeom>
        </p:spPr>
        <p:txBody>
          <a:bodyPr/>
          <a:lstStyle>
            <a:lvl1pPr defTabSz="704087">
              <a:spcBef>
                <a:spcPts val="700"/>
              </a:spcBef>
              <a:defRPr sz="12782"/>
            </a:lvl1pPr>
          </a:lstStyle>
          <a:p>
            <a:pPr/>
            <a:r>
              <a:t>02</a:t>
            </a:r>
          </a:p>
        </p:txBody>
      </p:sp>
      <p:sp>
        <p:nvSpPr>
          <p:cNvPr id="447" name="文本占位符 2"/>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algn="ctr">
              <a:lnSpc>
                <a:spcPct val="100000"/>
              </a:lnSpc>
              <a:buSzTx/>
              <a:buFontTx/>
              <a:buNone/>
              <a:defRPr sz="4000">
                <a:solidFill>
                  <a:srgbClr val="4355BE"/>
                </a:solidFill>
                <a:latin typeface="Microsoft YaHei"/>
                <a:ea typeface="Microsoft YaHei"/>
                <a:cs typeface="Microsoft YaHei"/>
                <a:sym typeface="Microsoft YaHei"/>
              </a:defRPr>
            </a:pPr>
            <a:r>
              <a:t>Dart</a:t>
            </a:r>
            <a:r>
              <a:t>简述</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模板页面">
  <a:themeElements>
    <a:clrScheme name="模板页面">
      <a:dk1>
        <a:srgbClr val="000000"/>
      </a:dk1>
      <a:lt1>
        <a:srgbClr val="FFFFFF"/>
      </a:lt1>
      <a:dk2>
        <a:srgbClr val="A7A7A7"/>
      </a:dk2>
      <a:lt2>
        <a:srgbClr val="535353"/>
      </a:lt2>
      <a:accent1>
        <a:srgbClr val="39A9DE"/>
      </a:accent1>
      <a:accent2>
        <a:srgbClr val="838FD4"/>
      </a:accent2>
      <a:accent3>
        <a:srgbClr val="41C0B8"/>
      </a:accent3>
      <a:accent4>
        <a:srgbClr val="91CE6F"/>
      </a:accent4>
      <a:accent5>
        <a:srgbClr val="A0CD4E"/>
      </a:accent5>
      <a:accent6>
        <a:srgbClr val="515151"/>
      </a:accent6>
      <a:hlink>
        <a:srgbClr val="0000FF"/>
      </a:hlink>
      <a:folHlink>
        <a:srgbClr val="FF00FF"/>
      </a:folHlink>
    </a:clrScheme>
    <a:fontScheme name="模板页面">
      <a:majorFont>
        <a:latin typeface="Helvetica"/>
        <a:ea typeface="Helvetica"/>
        <a:cs typeface="Helvetica"/>
      </a:majorFont>
      <a:minorFont>
        <a:latin typeface="等线"/>
        <a:ea typeface="等线"/>
        <a:cs typeface="等线"/>
      </a:minorFont>
    </a:fontScheme>
    <a:fmtScheme name="模板页面">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模板页面">
  <a:themeElements>
    <a:clrScheme name="模板页面">
      <a:dk1>
        <a:srgbClr val="000000"/>
      </a:dk1>
      <a:lt1>
        <a:srgbClr val="FFFFFF"/>
      </a:lt1>
      <a:dk2>
        <a:srgbClr val="A7A7A7"/>
      </a:dk2>
      <a:lt2>
        <a:srgbClr val="535353"/>
      </a:lt2>
      <a:accent1>
        <a:srgbClr val="39A9DE"/>
      </a:accent1>
      <a:accent2>
        <a:srgbClr val="838FD4"/>
      </a:accent2>
      <a:accent3>
        <a:srgbClr val="41C0B8"/>
      </a:accent3>
      <a:accent4>
        <a:srgbClr val="91CE6F"/>
      </a:accent4>
      <a:accent5>
        <a:srgbClr val="A0CD4E"/>
      </a:accent5>
      <a:accent6>
        <a:srgbClr val="515151"/>
      </a:accent6>
      <a:hlink>
        <a:srgbClr val="0000FF"/>
      </a:hlink>
      <a:folHlink>
        <a:srgbClr val="FF00FF"/>
      </a:folHlink>
    </a:clrScheme>
    <a:fontScheme name="模板页面">
      <a:majorFont>
        <a:latin typeface="Helvetica"/>
        <a:ea typeface="Helvetica"/>
        <a:cs typeface="Helvetica"/>
      </a:majorFont>
      <a:minorFont>
        <a:latin typeface="等线"/>
        <a:ea typeface="等线"/>
        <a:cs typeface="等线"/>
      </a:minorFont>
    </a:fontScheme>
    <a:fmtScheme name="模板页面">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377"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ingFang SC Regular"/>
            <a:ea typeface="PingFang SC Regular"/>
            <a:cs typeface="PingFang SC Regular"/>
            <a:sym typeface="PingFang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